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1" r:id="rId6"/>
    <p:sldId id="257" r:id="rId7"/>
    <p:sldId id="259" r:id="rId8"/>
    <p:sldId id="285" r:id="rId9"/>
    <p:sldId id="282" r:id="rId10"/>
    <p:sldId id="280" r:id="rId11"/>
    <p:sldId id="268" r:id="rId12"/>
    <p:sldId id="288" r:id="rId13"/>
    <p:sldId id="289" r:id="rId14"/>
    <p:sldId id="290" r:id="rId15"/>
    <p:sldId id="2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F7F7F"/>
    <a:srgbClr val="A6A6A6"/>
    <a:srgbClr val="BFBFBF"/>
    <a:srgbClr val="465359"/>
    <a:srgbClr val="757575"/>
    <a:srgbClr val="8B8B8B"/>
    <a:srgbClr val="B0B0B0"/>
    <a:srgbClr val="D3D3D3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34" autoAdjust="0"/>
  </p:normalViewPr>
  <p:slideViewPr>
    <p:cSldViewPr snapToGrid="0">
      <p:cViewPr varScale="1">
        <p:scale>
          <a:sx n="84" d="100"/>
          <a:sy n="84" d="100"/>
        </p:scale>
        <p:origin x="1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B306B1-95E3-41C3-A350-EED6CFB59F98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</dgm:pt>
    <dgm:pt modelId="{CBD49820-2664-44CA-ACF4-23880BCE8556}">
      <dgm:prSet phldrT="[Text]" custT="1"/>
      <dgm:spPr>
        <a:effectLst>
          <a:innerShdw blurRad="63500" dist="50800" dir="54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Sensory</a:t>
          </a:r>
          <a:r>
            <a:rPr lang="en-US" sz="1200" baseline="0" dirty="0">
              <a:solidFill>
                <a:schemeClr val="bg1"/>
              </a:solidFill>
            </a:rPr>
            <a:t> signals from Robotic Arm to Neuroprosthesis</a:t>
          </a:r>
          <a:endParaRPr lang="en-US" sz="1200" dirty="0">
            <a:solidFill>
              <a:schemeClr val="bg1"/>
            </a:solidFill>
          </a:endParaRPr>
        </a:p>
      </dgm:t>
    </dgm:pt>
    <dgm:pt modelId="{BA7D1491-B291-41D8-9E9D-1B8CDD45B99F}" type="parTrans" cxnId="{69608FF6-A177-4A85-B0D8-8CCF23DA1551}">
      <dgm:prSet/>
      <dgm:spPr/>
      <dgm:t>
        <a:bodyPr/>
        <a:lstStyle/>
        <a:p>
          <a:endParaRPr lang="en-US"/>
        </a:p>
      </dgm:t>
    </dgm:pt>
    <dgm:pt modelId="{C656F4BF-01E0-49BE-BB10-05A9C45E8A13}" type="sibTrans" cxnId="{69608FF6-A177-4A85-B0D8-8CCF23DA1551}">
      <dgm:prSet/>
      <dgm:spPr/>
      <dgm:t>
        <a:bodyPr/>
        <a:lstStyle/>
        <a:p>
          <a:endParaRPr lang="en-US"/>
        </a:p>
      </dgm:t>
    </dgm:pt>
    <dgm:pt modelId="{065E1936-38FB-4B6B-9E9B-591558151B8A}">
      <dgm:prSet phldrT="[Text]"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Activate Neural activity </a:t>
          </a:r>
          <a:r>
            <a:rPr lang="en-US" sz="1200" dirty="0">
              <a:solidFill>
                <a:schemeClr val="bg1"/>
              </a:solidFill>
              <a:effectLst/>
            </a:rPr>
            <a:t>pattern</a:t>
          </a:r>
          <a:r>
            <a:rPr lang="en-US" sz="1200" dirty="0">
              <a:solidFill>
                <a:schemeClr val="bg1"/>
              </a:solidFill>
            </a:rPr>
            <a:t> that realizes the intention</a:t>
          </a:r>
        </a:p>
        <a:p>
          <a:endParaRPr lang="en-US" sz="1200" dirty="0">
            <a:solidFill>
              <a:schemeClr val="bg1"/>
            </a:solidFill>
          </a:endParaRPr>
        </a:p>
      </dgm:t>
    </dgm:pt>
    <dgm:pt modelId="{4F4D3C12-071A-471C-9E66-10E6159C1799}" type="parTrans" cxnId="{69C31E16-30A5-411B-B331-AD2E69536E10}">
      <dgm:prSet/>
      <dgm:spPr/>
      <dgm:t>
        <a:bodyPr/>
        <a:lstStyle/>
        <a:p>
          <a:endParaRPr lang="en-US"/>
        </a:p>
      </dgm:t>
    </dgm:pt>
    <dgm:pt modelId="{89BE528A-91A1-4F6E-BFA7-1ACFBC887604}" type="sibTrans" cxnId="{69C31E16-30A5-411B-B331-AD2E69536E10}">
      <dgm:prSet/>
      <dgm:spPr/>
      <dgm:t>
        <a:bodyPr/>
        <a:lstStyle/>
        <a:p>
          <a:endParaRPr lang="en-US"/>
        </a:p>
      </dgm:t>
    </dgm:pt>
    <dgm:pt modelId="{B66FD67A-FD18-4A42-8E47-01EE84191342}">
      <dgm:prSet phldrT="[Text]" custT="1"/>
      <dgm:spPr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r>
            <a:rPr lang="en-US" sz="1800" b="0" i="1" dirty="0">
              <a:solidFill>
                <a:schemeClr val="tx1"/>
              </a:solidFill>
            </a:rPr>
            <a:t>Mental Causation</a:t>
          </a:r>
        </a:p>
      </dgm:t>
    </dgm:pt>
    <dgm:pt modelId="{728FA86D-CA9B-46AB-BC5B-3504B89C7781}" type="parTrans" cxnId="{7CB044DA-54A8-4776-90D7-8344FA7B4815}">
      <dgm:prSet/>
      <dgm:spPr/>
      <dgm:t>
        <a:bodyPr/>
        <a:lstStyle/>
        <a:p>
          <a:endParaRPr lang="en-US"/>
        </a:p>
      </dgm:t>
    </dgm:pt>
    <dgm:pt modelId="{029B6F63-0A76-4D7B-AAFB-CA02A1F0B036}" type="sibTrans" cxnId="{7CB044DA-54A8-4776-90D7-8344FA7B4815}">
      <dgm:prSet/>
      <dgm:spPr/>
      <dgm:t>
        <a:bodyPr/>
        <a:lstStyle/>
        <a:p>
          <a:endParaRPr lang="en-US"/>
        </a:p>
      </dgm:t>
    </dgm:pt>
    <dgm:pt modelId="{D9622692-05D9-4B44-B997-34C482CEAD07}">
      <dgm:prSet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Action signals(Motor signals)</a:t>
          </a:r>
        </a:p>
        <a:p>
          <a:r>
            <a:rPr lang="en-US" sz="1200" dirty="0">
              <a:solidFill>
                <a:schemeClr val="bg1"/>
              </a:solidFill>
            </a:rPr>
            <a:t>Are released which are identified and decoded at Neuroprosthesis and redirects motor signals to the Arm</a:t>
          </a:r>
        </a:p>
      </dgm:t>
    </dgm:pt>
    <dgm:pt modelId="{058C97CD-F585-4056-BF73-C06430397079}" type="parTrans" cxnId="{7B8338E1-28A9-4816-A143-539A378987E0}">
      <dgm:prSet/>
      <dgm:spPr/>
      <dgm:t>
        <a:bodyPr/>
        <a:lstStyle/>
        <a:p>
          <a:endParaRPr lang="en-US"/>
        </a:p>
      </dgm:t>
    </dgm:pt>
    <dgm:pt modelId="{3581BEFA-4676-46E2-B7AD-446974DCF7F4}" type="sibTrans" cxnId="{7B8338E1-28A9-4816-A143-539A378987E0}">
      <dgm:prSet/>
      <dgm:spPr/>
      <dgm:t>
        <a:bodyPr/>
        <a:lstStyle/>
        <a:p>
          <a:endParaRPr lang="en-US"/>
        </a:p>
      </dgm:t>
    </dgm:pt>
    <dgm:pt modelId="{8FE3B16D-CB1D-4452-A24F-4DB82B820C1E}">
      <dgm:prSet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Action performs and feedback is sent to the Neuroprosthesis</a:t>
          </a:r>
        </a:p>
      </dgm:t>
    </dgm:pt>
    <dgm:pt modelId="{24DBCB50-83CD-4AD0-BEAA-B8B6ED5373CA}" type="parTrans" cxnId="{68D0D1BC-B9AA-4E67-950E-DDAC4A425FC7}">
      <dgm:prSet/>
      <dgm:spPr/>
      <dgm:t>
        <a:bodyPr/>
        <a:lstStyle/>
        <a:p>
          <a:endParaRPr lang="en-US"/>
        </a:p>
      </dgm:t>
    </dgm:pt>
    <dgm:pt modelId="{5349CD23-2C20-4273-8E02-D6D9A6D3A0DC}" type="sibTrans" cxnId="{68D0D1BC-B9AA-4E67-950E-DDAC4A425FC7}">
      <dgm:prSet/>
      <dgm:spPr/>
      <dgm:t>
        <a:bodyPr/>
        <a:lstStyle/>
        <a:p>
          <a:endParaRPr lang="en-US"/>
        </a:p>
      </dgm:t>
    </dgm:pt>
    <dgm:pt modelId="{842501DB-8D93-4535-B86C-5CAECB9D3F56}" type="pres">
      <dgm:prSet presAssocID="{9DB306B1-95E3-41C3-A350-EED6CFB59F98}" presName="Name0" presStyleCnt="0">
        <dgm:presLayoutVars>
          <dgm:dir/>
          <dgm:animLvl val="lvl"/>
          <dgm:resizeHandles val="exact"/>
        </dgm:presLayoutVars>
      </dgm:prSet>
      <dgm:spPr/>
    </dgm:pt>
    <dgm:pt modelId="{942CAE33-AB28-41B6-9361-00E64BFF9BF6}" type="pres">
      <dgm:prSet presAssocID="{9DB306B1-95E3-41C3-A350-EED6CFB59F98}" presName="tSp" presStyleCnt="0"/>
      <dgm:spPr/>
    </dgm:pt>
    <dgm:pt modelId="{E10114D0-76EF-4CE6-BF02-88001FBD64EF}" type="pres">
      <dgm:prSet presAssocID="{9DB306B1-95E3-41C3-A350-EED6CFB59F98}" presName="bSp" presStyleCnt="0"/>
      <dgm:spPr/>
    </dgm:pt>
    <dgm:pt modelId="{FC84246E-F173-4CC5-B624-7E2BF5B5F4E4}" type="pres">
      <dgm:prSet presAssocID="{9DB306B1-95E3-41C3-A350-EED6CFB59F98}" presName="process" presStyleCnt="0"/>
      <dgm:spPr/>
    </dgm:pt>
    <dgm:pt modelId="{F700ACAA-216E-428A-8EC7-DACA464644D0}" type="pres">
      <dgm:prSet presAssocID="{CBD49820-2664-44CA-ACF4-23880BCE8556}" presName="composite1" presStyleCnt="0"/>
      <dgm:spPr/>
    </dgm:pt>
    <dgm:pt modelId="{DE4F625A-CA58-47C0-BBEA-CA447A38C2E7}" type="pres">
      <dgm:prSet presAssocID="{CBD49820-2664-44CA-ACF4-23880BCE8556}" presName="dummyNode1" presStyleLbl="node1" presStyleIdx="0" presStyleCnt="5"/>
      <dgm:spPr/>
    </dgm:pt>
    <dgm:pt modelId="{893A2FE7-BC6A-4AFC-82BB-0F483522FFF3}" type="pres">
      <dgm:prSet presAssocID="{CBD49820-2664-44CA-ACF4-23880BCE8556}" presName="childNode1" presStyleLbl="bgAcc1" presStyleIdx="0" presStyleCnt="5">
        <dgm:presLayoutVars>
          <dgm:bulletEnabled val="1"/>
        </dgm:presLayoutVars>
      </dgm:prSet>
      <dgm:spPr/>
    </dgm:pt>
    <dgm:pt modelId="{FD37E2D4-CC62-43C5-8100-6639E6929B2F}" type="pres">
      <dgm:prSet presAssocID="{CBD49820-2664-44CA-ACF4-23880BCE8556}" presName="childNode1tx" presStyleLbl="bgAcc1" presStyleIdx="0" presStyleCnt="5">
        <dgm:presLayoutVars>
          <dgm:bulletEnabled val="1"/>
        </dgm:presLayoutVars>
      </dgm:prSet>
      <dgm:spPr/>
    </dgm:pt>
    <dgm:pt modelId="{283F0808-5D56-4703-9A25-B12318CD3F00}" type="pres">
      <dgm:prSet presAssocID="{CBD49820-2664-44CA-ACF4-23880BCE8556}" presName="parentNode1" presStyleLbl="node1" presStyleIdx="0" presStyleCnt="5" custScaleY="151006">
        <dgm:presLayoutVars>
          <dgm:chMax val="1"/>
          <dgm:bulletEnabled val="1"/>
        </dgm:presLayoutVars>
      </dgm:prSet>
      <dgm:spPr/>
    </dgm:pt>
    <dgm:pt modelId="{306020E8-BC1A-4DEA-9642-E5D9B92F4336}" type="pres">
      <dgm:prSet presAssocID="{CBD49820-2664-44CA-ACF4-23880BCE8556}" presName="connSite1" presStyleCnt="0"/>
      <dgm:spPr/>
    </dgm:pt>
    <dgm:pt modelId="{8A574EC6-D4BB-4E96-AB50-80B4E3B94E2D}" type="pres">
      <dgm:prSet presAssocID="{C656F4BF-01E0-49BE-BB10-05A9C45E8A13}" presName="Name9" presStyleLbl="sibTrans2D1" presStyleIdx="0" presStyleCnt="4"/>
      <dgm:spPr/>
    </dgm:pt>
    <dgm:pt modelId="{589DD570-1E81-44C8-96FB-B58D5558A479}" type="pres">
      <dgm:prSet presAssocID="{065E1936-38FB-4B6B-9E9B-591558151B8A}" presName="composite2" presStyleCnt="0"/>
      <dgm:spPr/>
    </dgm:pt>
    <dgm:pt modelId="{3967C250-4357-4317-80F9-595F7325DBE6}" type="pres">
      <dgm:prSet presAssocID="{065E1936-38FB-4B6B-9E9B-591558151B8A}" presName="dummyNode2" presStyleLbl="node1" presStyleIdx="0" presStyleCnt="5"/>
      <dgm:spPr/>
    </dgm:pt>
    <dgm:pt modelId="{687DA694-299F-4CB5-A924-1F20C10B3C7B}" type="pres">
      <dgm:prSet presAssocID="{065E1936-38FB-4B6B-9E9B-591558151B8A}" presName="childNode2" presStyleLbl="bgAcc1" presStyleIdx="1" presStyleCnt="5">
        <dgm:presLayoutVars>
          <dgm:bulletEnabled val="1"/>
        </dgm:presLayoutVars>
      </dgm:prSet>
      <dgm:spPr/>
    </dgm:pt>
    <dgm:pt modelId="{2C1E61AD-6932-4EAE-8447-FC360A8BFB59}" type="pres">
      <dgm:prSet presAssocID="{065E1936-38FB-4B6B-9E9B-591558151B8A}" presName="childNode2tx" presStyleLbl="bgAcc1" presStyleIdx="1" presStyleCnt="5">
        <dgm:presLayoutVars>
          <dgm:bulletEnabled val="1"/>
        </dgm:presLayoutVars>
      </dgm:prSet>
      <dgm:spPr/>
    </dgm:pt>
    <dgm:pt modelId="{7881CA3E-DF1B-40BA-A726-3BA72BCEC8AD}" type="pres">
      <dgm:prSet presAssocID="{065E1936-38FB-4B6B-9E9B-591558151B8A}" presName="parentNode2" presStyleLbl="node1" presStyleIdx="1" presStyleCnt="5" custScaleX="135119" custScaleY="167304" custLinFactNeighborX="-1779" custLinFactNeighborY="20022">
        <dgm:presLayoutVars>
          <dgm:chMax val="0"/>
          <dgm:bulletEnabled val="1"/>
        </dgm:presLayoutVars>
      </dgm:prSet>
      <dgm:spPr/>
    </dgm:pt>
    <dgm:pt modelId="{44B598B0-BA92-46BA-A7F7-E5A4D0F3D727}" type="pres">
      <dgm:prSet presAssocID="{065E1936-38FB-4B6B-9E9B-591558151B8A}" presName="connSite2" presStyleCnt="0"/>
      <dgm:spPr/>
    </dgm:pt>
    <dgm:pt modelId="{2AA98ABA-E078-4DFC-896E-F5A7265AC97E}" type="pres">
      <dgm:prSet presAssocID="{89BE528A-91A1-4F6E-BFA7-1ACFBC887604}" presName="Name18" presStyleLbl="sibTrans2D1" presStyleIdx="1" presStyleCnt="4"/>
      <dgm:spPr/>
    </dgm:pt>
    <dgm:pt modelId="{90639E00-D5E7-4763-8BA1-9B2A832E26DC}" type="pres">
      <dgm:prSet presAssocID="{B66FD67A-FD18-4A42-8E47-01EE84191342}" presName="composite1" presStyleCnt="0"/>
      <dgm:spPr/>
    </dgm:pt>
    <dgm:pt modelId="{EF8BA364-CF2B-4571-AE10-38A9248DB7DA}" type="pres">
      <dgm:prSet presAssocID="{B66FD67A-FD18-4A42-8E47-01EE84191342}" presName="dummyNode1" presStyleLbl="node1" presStyleIdx="1" presStyleCnt="5"/>
      <dgm:spPr/>
    </dgm:pt>
    <dgm:pt modelId="{16D67C69-D570-4992-94D3-09AD059FA841}" type="pres">
      <dgm:prSet presAssocID="{B66FD67A-FD18-4A42-8E47-01EE84191342}" presName="childNode1" presStyleLbl="bgAcc1" presStyleIdx="2" presStyleCnt="5">
        <dgm:presLayoutVars>
          <dgm:bulletEnabled val="1"/>
        </dgm:presLayoutVars>
      </dgm:prSet>
      <dgm:spPr/>
    </dgm:pt>
    <dgm:pt modelId="{4A3FF01D-499C-4145-BB7A-69CBE0DB3724}" type="pres">
      <dgm:prSet presAssocID="{B66FD67A-FD18-4A42-8E47-01EE84191342}" presName="childNode1tx" presStyleLbl="bgAcc1" presStyleIdx="2" presStyleCnt="5">
        <dgm:presLayoutVars>
          <dgm:bulletEnabled val="1"/>
        </dgm:presLayoutVars>
      </dgm:prSet>
      <dgm:spPr/>
    </dgm:pt>
    <dgm:pt modelId="{E7D31F86-572F-4050-860F-0615A4573320}" type="pres">
      <dgm:prSet presAssocID="{B66FD67A-FD18-4A42-8E47-01EE84191342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D43F0774-D34B-4C62-B393-43A9A57A4867}" type="pres">
      <dgm:prSet presAssocID="{B66FD67A-FD18-4A42-8E47-01EE84191342}" presName="connSite1" presStyleCnt="0"/>
      <dgm:spPr/>
    </dgm:pt>
    <dgm:pt modelId="{F07C63D9-8015-4199-A514-00809711641C}" type="pres">
      <dgm:prSet presAssocID="{029B6F63-0A76-4D7B-AAFB-CA02A1F0B036}" presName="Name9" presStyleLbl="sibTrans2D1" presStyleIdx="2" presStyleCnt="4"/>
      <dgm:spPr/>
    </dgm:pt>
    <dgm:pt modelId="{D48A14FB-97CB-45B4-BE7A-E7557E8B3B5F}" type="pres">
      <dgm:prSet presAssocID="{D9622692-05D9-4B44-B997-34C482CEAD07}" presName="composite2" presStyleCnt="0"/>
      <dgm:spPr/>
    </dgm:pt>
    <dgm:pt modelId="{BCE3A793-D5F6-4D92-BFFA-D40288418606}" type="pres">
      <dgm:prSet presAssocID="{D9622692-05D9-4B44-B997-34C482CEAD07}" presName="dummyNode2" presStyleLbl="node1" presStyleIdx="2" presStyleCnt="5"/>
      <dgm:spPr/>
    </dgm:pt>
    <dgm:pt modelId="{B7012805-0A7E-416A-A380-B6B0A8586A0A}" type="pres">
      <dgm:prSet presAssocID="{D9622692-05D9-4B44-B997-34C482CEAD07}" presName="childNode2" presStyleLbl="bgAcc1" presStyleIdx="3" presStyleCnt="5">
        <dgm:presLayoutVars>
          <dgm:bulletEnabled val="1"/>
        </dgm:presLayoutVars>
      </dgm:prSet>
      <dgm:spPr/>
    </dgm:pt>
    <dgm:pt modelId="{73012BA0-4A96-44C4-8BE4-7ED2D443FFE4}" type="pres">
      <dgm:prSet presAssocID="{D9622692-05D9-4B44-B997-34C482CEAD07}" presName="childNode2tx" presStyleLbl="bgAcc1" presStyleIdx="3" presStyleCnt="5">
        <dgm:presLayoutVars>
          <dgm:bulletEnabled val="1"/>
        </dgm:presLayoutVars>
      </dgm:prSet>
      <dgm:spPr/>
    </dgm:pt>
    <dgm:pt modelId="{241462AA-80C4-4E45-86B0-26EC0060E6F9}" type="pres">
      <dgm:prSet presAssocID="{D9622692-05D9-4B44-B997-34C482CEAD07}" presName="parentNode2" presStyleLbl="node1" presStyleIdx="3" presStyleCnt="5" custScaleY="385210">
        <dgm:presLayoutVars>
          <dgm:chMax val="0"/>
          <dgm:bulletEnabled val="1"/>
        </dgm:presLayoutVars>
      </dgm:prSet>
      <dgm:spPr/>
    </dgm:pt>
    <dgm:pt modelId="{9F8E4337-D5FD-4B16-A225-7115C21EAA3A}" type="pres">
      <dgm:prSet presAssocID="{D9622692-05D9-4B44-B997-34C482CEAD07}" presName="connSite2" presStyleCnt="0"/>
      <dgm:spPr/>
    </dgm:pt>
    <dgm:pt modelId="{69A8E059-9083-4E70-8BFA-5CB05DD7629E}" type="pres">
      <dgm:prSet presAssocID="{3581BEFA-4676-46E2-B7AD-446974DCF7F4}" presName="Name18" presStyleLbl="sibTrans2D1" presStyleIdx="3" presStyleCnt="4"/>
      <dgm:spPr/>
    </dgm:pt>
    <dgm:pt modelId="{BF52C119-72CC-4C68-A2BA-2360843EB0DD}" type="pres">
      <dgm:prSet presAssocID="{8FE3B16D-CB1D-4452-A24F-4DB82B820C1E}" presName="composite1" presStyleCnt="0"/>
      <dgm:spPr/>
    </dgm:pt>
    <dgm:pt modelId="{7A9C4221-FB00-42CF-85C7-5E9189C8BE54}" type="pres">
      <dgm:prSet presAssocID="{8FE3B16D-CB1D-4452-A24F-4DB82B820C1E}" presName="dummyNode1" presStyleLbl="node1" presStyleIdx="3" presStyleCnt="5"/>
      <dgm:spPr/>
    </dgm:pt>
    <dgm:pt modelId="{72386EB6-CC8B-4978-94AD-356ED7A6C86B}" type="pres">
      <dgm:prSet presAssocID="{8FE3B16D-CB1D-4452-A24F-4DB82B820C1E}" presName="childNode1" presStyleLbl="bgAcc1" presStyleIdx="4" presStyleCnt="5">
        <dgm:presLayoutVars>
          <dgm:bulletEnabled val="1"/>
        </dgm:presLayoutVars>
      </dgm:prSet>
      <dgm:spPr/>
    </dgm:pt>
    <dgm:pt modelId="{4E03983A-DB21-4822-A76C-599F9F1ECD75}" type="pres">
      <dgm:prSet presAssocID="{8FE3B16D-CB1D-4452-A24F-4DB82B820C1E}" presName="childNode1tx" presStyleLbl="bgAcc1" presStyleIdx="4" presStyleCnt="5">
        <dgm:presLayoutVars>
          <dgm:bulletEnabled val="1"/>
        </dgm:presLayoutVars>
      </dgm:prSet>
      <dgm:spPr/>
    </dgm:pt>
    <dgm:pt modelId="{33283EBD-F863-4763-AE05-42934A413BFD}" type="pres">
      <dgm:prSet presAssocID="{8FE3B16D-CB1D-4452-A24F-4DB82B820C1E}" presName="parentNode1" presStyleLbl="node1" presStyleIdx="4" presStyleCnt="5" custScaleY="209167">
        <dgm:presLayoutVars>
          <dgm:chMax val="1"/>
          <dgm:bulletEnabled val="1"/>
        </dgm:presLayoutVars>
      </dgm:prSet>
      <dgm:spPr/>
    </dgm:pt>
    <dgm:pt modelId="{A4DF37C6-7562-4A13-9E84-CC58D2B6EBCD}" type="pres">
      <dgm:prSet presAssocID="{8FE3B16D-CB1D-4452-A24F-4DB82B820C1E}" presName="connSite1" presStyleCnt="0"/>
      <dgm:spPr/>
    </dgm:pt>
  </dgm:ptLst>
  <dgm:cxnLst>
    <dgm:cxn modelId="{668A5508-2DBB-433C-B28C-34B492CBFDD9}" type="presOf" srcId="{D9622692-05D9-4B44-B997-34C482CEAD07}" destId="{241462AA-80C4-4E45-86B0-26EC0060E6F9}" srcOrd="0" destOrd="0" presId="urn:microsoft.com/office/officeart/2005/8/layout/hProcess4"/>
    <dgm:cxn modelId="{69C31E16-30A5-411B-B331-AD2E69536E10}" srcId="{9DB306B1-95E3-41C3-A350-EED6CFB59F98}" destId="{065E1936-38FB-4B6B-9E9B-591558151B8A}" srcOrd="1" destOrd="0" parTransId="{4F4D3C12-071A-471C-9E66-10E6159C1799}" sibTransId="{89BE528A-91A1-4F6E-BFA7-1ACFBC887604}"/>
    <dgm:cxn modelId="{3311591E-4E19-4BA6-9708-070B7EDA88F7}" type="presOf" srcId="{8FE3B16D-CB1D-4452-A24F-4DB82B820C1E}" destId="{33283EBD-F863-4763-AE05-42934A413BFD}" srcOrd="0" destOrd="0" presId="urn:microsoft.com/office/officeart/2005/8/layout/hProcess4"/>
    <dgm:cxn modelId="{04AAAE3E-2417-43CC-9EE0-7AC10FF66F76}" type="presOf" srcId="{B66FD67A-FD18-4A42-8E47-01EE84191342}" destId="{E7D31F86-572F-4050-860F-0615A4573320}" srcOrd="0" destOrd="0" presId="urn:microsoft.com/office/officeart/2005/8/layout/hProcess4"/>
    <dgm:cxn modelId="{1F52C85B-CDEF-43ED-B02D-062212F65FFB}" type="presOf" srcId="{9DB306B1-95E3-41C3-A350-EED6CFB59F98}" destId="{842501DB-8D93-4535-B86C-5CAECB9D3F56}" srcOrd="0" destOrd="0" presId="urn:microsoft.com/office/officeart/2005/8/layout/hProcess4"/>
    <dgm:cxn modelId="{8DFF5D5C-0B39-4C95-96EE-E34938AF8DDE}" type="presOf" srcId="{89BE528A-91A1-4F6E-BFA7-1ACFBC887604}" destId="{2AA98ABA-E078-4DFC-896E-F5A7265AC97E}" srcOrd="0" destOrd="0" presId="urn:microsoft.com/office/officeart/2005/8/layout/hProcess4"/>
    <dgm:cxn modelId="{F26A9A4B-C689-4A1E-BDDD-0ADBBB11E7D8}" type="presOf" srcId="{CBD49820-2664-44CA-ACF4-23880BCE8556}" destId="{283F0808-5D56-4703-9A25-B12318CD3F00}" srcOrd="0" destOrd="0" presId="urn:microsoft.com/office/officeart/2005/8/layout/hProcess4"/>
    <dgm:cxn modelId="{FCCF5279-4874-4194-9B46-C5E1A6EFDDE7}" type="presOf" srcId="{065E1936-38FB-4B6B-9E9B-591558151B8A}" destId="{7881CA3E-DF1B-40BA-A726-3BA72BCEC8AD}" srcOrd="0" destOrd="0" presId="urn:microsoft.com/office/officeart/2005/8/layout/hProcess4"/>
    <dgm:cxn modelId="{5EB6ED9E-A77E-4552-AE7D-0DD7A9698105}" type="presOf" srcId="{3581BEFA-4676-46E2-B7AD-446974DCF7F4}" destId="{69A8E059-9083-4E70-8BFA-5CB05DD7629E}" srcOrd="0" destOrd="0" presId="urn:microsoft.com/office/officeart/2005/8/layout/hProcess4"/>
    <dgm:cxn modelId="{FF64FFB3-F767-40CD-9768-DE41170B132B}" type="presOf" srcId="{C656F4BF-01E0-49BE-BB10-05A9C45E8A13}" destId="{8A574EC6-D4BB-4E96-AB50-80B4E3B94E2D}" srcOrd="0" destOrd="0" presId="urn:microsoft.com/office/officeart/2005/8/layout/hProcess4"/>
    <dgm:cxn modelId="{68D0D1BC-B9AA-4E67-950E-DDAC4A425FC7}" srcId="{9DB306B1-95E3-41C3-A350-EED6CFB59F98}" destId="{8FE3B16D-CB1D-4452-A24F-4DB82B820C1E}" srcOrd="4" destOrd="0" parTransId="{24DBCB50-83CD-4AD0-BEAA-B8B6ED5373CA}" sibTransId="{5349CD23-2C20-4273-8E02-D6D9A6D3A0DC}"/>
    <dgm:cxn modelId="{7CB044DA-54A8-4776-90D7-8344FA7B4815}" srcId="{9DB306B1-95E3-41C3-A350-EED6CFB59F98}" destId="{B66FD67A-FD18-4A42-8E47-01EE84191342}" srcOrd="2" destOrd="0" parTransId="{728FA86D-CA9B-46AB-BC5B-3504B89C7781}" sibTransId="{029B6F63-0A76-4D7B-AAFB-CA02A1F0B036}"/>
    <dgm:cxn modelId="{7B8338E1-28A9-4816-A143-539A378987E0}" srcId="{9DB306B1-95E3-41C3-A350-EED6CFB59F98}" destId="{D9622692-05D9-4B44-B997-34C482CEAD07}" srcOrd="3" destOrd="0" parTransId="{058C97CD-F585-4056-BF73-C06430397079}" sibTransId="{3581BEFA-4676-46E2-B7AD-446974DCF7F4}"/>
    <dgm:cxn modelId="{ED25C9E2-3AC6-4701-A828-59595BABBAAD}" type="presOf" srcId="{029B6F63-0A76-4D7B-AAFB-CA02A1F0B036}" destId="{F07C63D9-8015-4199-A514-00809711641C}" srcOrd="0" destOrd="0" presId="urn:microsoft.com/office/officeart/2005/8/layout/hProcess4"/>
    <dgm:cxn modelId="{69608FF6-A177-4A85-B0D8-8CCF23DA1551}" srcId="{9DB306B1-95E3-41C3-A350-EED6CFB59F98}" destId="{CBD49820-2664-44CA-ACF4-23880BCE8556}" srcOrd="0" destOrd="0" parTransId="{BA7D1491-B291-41D8-9E9D-1B8CDD45B99F}" sibTransId="{C656F4BF-01E0-49BE-BB10-05A9C45E8A13}"/>
    <dgm:cxn modelId="{56084175-0909-4187-9707-8C0BA2794A63}" type="presParOf" srcId="{842501DB-8D93-4535-B86C-5CAECB9D3F56}" destId="{942CAE33-AB28-41B6-9361-00E64BFF9BF6}" srcOrd="0" destOrd="0" presId="urn:microsoft.com/office/officeart/2005/8/layout/hProcess4"/>
    <dgm:cxn modelId="{F7328501-F0FB-4037-A3CE-83397BE1AA1D}" type="presParOf" srcId="{842501DB-8D93-4535-B86C-5CAECB9D3F56}" destId="{E10114D0-76EF-4CE6-BF02-88001FBD64EF}" srcOrd="1" destOrd="0" presId="urn:microsoft.com/office/officeart/2005/8/layout/hProcess4"/>
    <dgm:cxn modelId="{4705DE7D-65E7-4547-A197-052EEC2D7CE3}" type="presParOf" srcId="{842501DB-8D93-4535-B86C-5CAECB9D3F56}" destId="{FC84246E-F173-4CC5-B624-7E2BF5B5F4E4}" srcOrd="2" destOrd="0" presId="urn:microsoft.com/office/officeart/2005/8/layout/hProcess4"/>
    <dgm:cxn modelId="{19E00865-2293-4AB4-9659-29944115D4B4}" type="presParOf" srcId="{FC84246E-F173-4CC5-B624-7E2BF5B5F4E4}" destId="{F700ACAA-216E-428A-8EC7-DACA464644D0}" srcOrd="0" destOrd="0" presId="urn:microsoft.com/office/officeart/2005/8/layout/hProcess4"/>
    <dgm:cxn modelId="{0AD6674C-F282-4D68-800D-26647666F7F0}" type="presParOf" srcId="{F700ACAA-216E-428A-8EC7-DACA464644D0}" destId="{DE4F625A-CA58-47C0-BBEA-CA447A38C2E7}" srcOrd="0" destOrd="0" presId="urn:microsoft.com/office/officeart/2005/8/layout/hProcess4"/>
    <dgm:cxn modelId="{307D337A-6C6C-4893-A92A-F3B08EA3241E}" type="presParOf" srcId="{F700ACAA-216E-428A-8EC7-DACA464644D0}" destId="{893A2FE7-BC6A-4AFC-82BB-0F483522FFF3}" srcOrd="1" destOrd="0" presId="urn:microsoft.com/office/officeart/2005/8/layout/hProcess4"/>
    <dgm:cxn modelId="{AB3B3AB4-E74B-42F7-AB1D-D50C0C828F91}" type="presParOf" srcId="{F700ACAA-216E-428A-8EC7-DACA464644D0}" destId="{FD37E2D4-CC62-43C5-8100-6639E6929B2F}" srcOrd="2" destOrd="0" presId="urn:microsoft.com/office/officeart/2005/8/layout/hProcess4"/>
    <dgm:cxn modelId="{A2A0909E-8542-4041-83B4-F3B8E559912A}" type="presParOf" srcId="{F700ACAA-216E-428A-8EC7-DACA464644D0}" destId="{283F0808-5D56-4703-9A25-B12318CD3F00}" srcOrd="3" destOrd="0" presId="urn:microsoft.com/office/officeart/2005/8/layout/hProcess4"/>
    <dgm:cxn modelId="{C9645FCE-3C6F-4ED2-945E-B3E9277659FB}" type="presParOf" srcId="{F700ACAA-216E-428A-8EC7-DACA464644D0}" destId="{306020E8-BC1A-4DEA-9642-E5D9B92F4336}" srcOrd="4" destOrd="0" presId="urn:microsoft.com/office/officeart/2005/8/layout/hProcess4"/>
    <dgm:cxn modelId="{EE68852D-A43C-42E0-AC00-A4FE77FF23DA}" type="presParOf" srcId="{FC84246E-F173-4CC5-B624-7E2BF5B5F4E4}" destId="{8A574EC6-D4BB-4E96-AB50-80B4E3B94E2D}" srcOrd="1" destOrd="0" presId="urn:microsoft.com/office/officeart/2005/8/layout/hProcess4"/>
    <dgm:cxn modelId="{DA61D0DA-F2CE-42F5-82EE-D1038E3E4BDF}" type="presParOf" srcId="{FC84246E-F173-4CC5-B624-7E2BF5B5F4E4}" destId="{589DD570-1E81-44C8-96FB-B58D5558A479}" srcOrd="2" destOrd="0" presId="urn:microsoft.com/office/officeart/2005/8/layout/hProcess4"/>
    <dgm:cxn modelId="{9369A1A6-7F0B-4BF1-B94C-8B5BB6811450}" type="presParOf" srcId="{589DD570-1E81-44C8-96FB-B58D5558A479}" destId="{3967C250-4357-4317-80F9-595F7325DBE6}" srcOrd="0" destOrd="0" presId="urn:microsoft.com/office/officeart/2005/8/layout/hProcess4"/>
    <dgm:cxn modelId="{3D4714E6-3F67-48C5-84FD-BD36936BC4AA}" type="presParOf" srcId="{589DD570-1E81-44C8-96FB-B58D5558A479}" destId="{687DA694-299F-4CB5-A924-1F20C10B3C7B}" srcOrd="1" destOrd="0" presId="urn:microsoft.com/office/officeart/2005/8/layout/hProcess4"/>
    <dgm:cxn modelId="{EE06A2EC-55FA-4056-BFE1-D68DF222D7E9}" type="presParOf" srcId="{589DD570-1E81-44C8-96FB-B58D5558A479}" destId="{2C1E61AD-6932-4EAE-8447-FC360A8BFB59}" srcOrd="2" destOrd="0" presId="urn:microsoft.com/office/officeart/2005/8/layout/hProcess4"/>
    <dgm:cxn modelId="{2750C85A-AD4D-4E4D-B8A4-C0745342517A}" type="presParOf" srcId="{589DD570-1E81-44C8-96FB-B58D5558A479}" destId="{7881CA3E-DF1B-40BA-A726-3BA72BCEC8AD}" srcOrd="3" destOrd="0" presId="urn:microsoft.com/office/officeart/2005/8/layout/hProcess4"/>
    <dgm:cxn modelId="{D88BE02B-DDA5-4AF4-9227-E6143A134CEB}" type="presParOf" srcId="{589DD570-1E81-44C8-96FB-B58D5558A479}" destId="{44B598B0-BA92-46BA-A7F7-E5A4D0F3D727}" srcOrd="4" destOrd="0" presId="urn:microsoft.com/office/officeart/2005/8/layout/hProcess4"/>
    <dgm:cxn modelId="{6B451AE0-ECB3-4458-A50D-53864B304FA5}" type="presParOf" srcId="{FC84246E-F173-4CC5-B624-7E2BF5B5F4E4}" destId="{2AA98ABA-E078-4DFC-896E-F5A7265AC97E}" srcOrd="3" destOrd="0" presId="urn:microsoft.com/office/officeart/2005/8/layout/hProcess4"/>
    <dgm:cxn modelId="{F5E23CA6-AE63-42F4-AE77-4390B4228674}" type="presParOf" srcId="{FC84246E-F173-4CC5-B624-7E2BF5B5F4E4}" destId="{90639E00-D5E7-4763-8BA1-9B2A832E26DC}" srcOrd="4" destOrd="0" presId="urn:microsoft.com/office/officeart/2005/8/layout/hProcess4"/>
    <dgm:cxn modelId="{0F4498E5-93B5-4B26-AA37-A68B15943B76}" type="presParOf" srcId="{90639E00-D5E7-4763-8BA1-9B2A832E26DC}" destId="{EF8BA364-CF2B-4571-AE10-38A9248DB7DA}" srcOrd="0" destOrd="0" presId="urn:microsoft.com/office/officeart/2005/8/layout/hProcess4"/>
    <dgm:cxn modelId="{22DB0302-AB15-4A06-BDD2-6372F2B1AE2A}" type="presParOf" srcId="{90639E00-D5E7-4763-8BA1-9B2A832E26DC}" destId="{16D67C69-D570-4992-94D3-09AD059FA841}" srcOrd="1" destOrd="0" presId="urn:microsoft.com/office/officeart/2005/8/layout/hProcess4"/>
    <dgm:cxn modelId="{6466AC6E-6B96-4A54-8580-ED1B068F11CB}" type="presParOf" srcId="{90639E00-D5E7-4763-8BA1-9B2A832E26DC}" destId="{4A3FF01D-499C-4145-BB7A-69CBE0DB3724}" srcOrd="2" destOrd="0" presId="urn:microsoft.com/office/officeart/2005/8/layout/hProcess4"/>
    <dgm:cxn modelId="{865B5A07-C955-4DEA-95AB-8FAD9446B513}" type="presParOf" srcId="{90639E00-D5E7-4763-8BA1-9B2A832E26DC}" destId="{E7D31F86-572F-4050-860F-0615A4573320}" srcOrd="3" destOrd="0" presId="urn:microsoft.com/office/officeart/2005/8/layout/hProcess4"/>
    <dgm:cxn modelId="{0B2EF73E-B09B-4916-A8B7-7AA3FAE65A73}" type="presParOf" srcId="{90639E00-D5E7-4763-8BA1-9B2A832E26DC}" destId="{D43F0774-D34B-4C62-B393-43A9A57A4867}" srcOrd="4" destOrd="0" presId="urn:microsoft.com/office/officeart/2005/8/layout/hProcess4"/>
    <dgm:cxn modelId="{F91AC3C9-8481-4D25-AFCE-9C24B0D3AAED}" type="presParOf" srcId="{FC84246E-F173-4CC5-B624-7E2BF5B5F4E4}" destId="{F07C63D9-8015-4199-A514-00809711641C}" srcOrd="5" destOrd="0" presId="urn:microsoft.com/office/officeart/2005/8/layout/hProcess4"/>
    <dgm:cxn modelId="{BC503C82-4078-4B16-A805-AEE6444FDEFD}" type="presParOf" srcId="{FC84246E-F173-4CC5-B624-7E2BF5B5F4E4}" destId="{D48A14FB-97CB-45B4-BE7A-E7557E8B3B5F}" srcOrd="6" destOrd="0" presId="urn:microsoft.com/office/officeart/2005/8/layout/hProcess4"/>
    <dgm:cxn modelId="{BB84B624-72B0-4719-ABFE-F5D054D727CE}" type="presParOf" srcId="{D48A14FB-97CB-45B4-BE7A-E7557E8B3B5F}" destId="{BCE3A793-D5F6-4D92-BFFA-D40288418606}" srcOrd="0" destOrd="0" presId="urn:microsoft.com/office/officeart/2005/8/layout/hProcess4"/>
    <dgm:cxn modelId="{29F9A22A-CB57-4A7F-8C13-280FCB6D2229}" type="presParOf" srcId="{D48A14FB-97CB-45B4-BE7A-E7557E8B3B5F}" destId="{B7012805-0A7E-416A-A380-B6B0A8586A0A}" srcOrd="1" destOrd="0" presId="urn:microsoft.com/office/officeart/2005/8/layout/hProcess4"/>
    <dgm:cxn modelId="{CD28BBA1-8CA2-4233-8B21-38B3BD472FBC}" type="presParOf" srcId="{D48A14FB-97CB-45B4-BE7A-E7557E8B3B5F}" destId="{73012BA0-4A96-44C4-8BE4-7ED2D443FFE4}" srcOrd="2" destOrd="0" presId="urn:microsoft.com/office/officeart/2005/8/layout/hProcess4"/>
    <dgm:cxn modelId="{4A47780F-3D65-4DCB-BCE3-AB4A901F7AA0}" type="presParOf" srcId="{D48A14FB-97CB-45B4-BE7A-E7557E8B3B5F}" destId="{241462AA-80C4-4E45-86B0-26EC0060E6F9}" srcOrd="3" destOrd="0" presId="urn:microsoft.com/office/officeart/2005/8/layout/hProcess4"/>
    <dgm:cxn modelId="{0A096E89-99C8-4FD2-86C7-71F8C77B94A2}" type="presParOf" srcId="{D48A14FB-97CB-45B4-BE7A-E7557E8B3B5F}" destId="{9F8E4337-D5FD-4B16-A225-7115C21EAA3A}" srcOrd="4" destOrd="0" presId="urn:microsoft.com/office/officeart/2005/8/layout/hProcess4"/>
    <dgm:cxn modelId="{405ECD11-BDE3-489C-AAA9-F2A6E1B5CD39}" type="presParOf" srcId="{FC84246E-F173-4CC5-B624-7E2BF5B5F4E4}" destId="{69A8E059-9083-4E70-8BFA-5CB05DD7629E}" srcOrd="7" destOrd="0" presId="urn:microsoft.com/office/officeart/2005/8/layout/hProcess4"/>
    <dgm:cxn modelId="{239F9E48-D712-496A-9097-56D66CBF55E8}" type="presParOf" srcId="{FC84246E-F173-4CC5-B624-7E2BF5B5F4E4}" destId="{BF52C119-72CC-4C68-A2BA-2360843EB0DD}" srcOrd="8" destOrd="0" presId="urn:microsoft.com/office/officeart/2005/8/layout/hProcess4"/>
    <dgm:cxn modelId="{44912160-0755-4661-B8D8-E7AD05D57AAF}" type="presParOf" srcId="{BF52C119-72CC-4C68-A2BA-2360843EB0DD}" destId="{7A9C4221-FB00-42CF-85C7-5E9189C8BE54}" srcOrd="0" destOrd="0" presId="urn:microsoft.com/office/officeart/2005/8/layout/hProcess4"/>
    <dgm:cxn modelId="{264C3041-C61B-40CE-9FF1-37A83845B029}" type="presParOf" srcId="{BF52C119-72CC-4C68-A2BA-2360843EB0DD}" destId="{72386EB6-CC8B-4978-94AD-356ED7A6C86B}" srcOrd="1" destOrd="0" presId="urn:microsoft.com/office/officeart/2005/8/layout/hProcess4"/>
    <dgm:cxn modelId="{E8D563A8-30E7-4FB9-A8A4-CD76559B2B23}" type="presParOf" srcId="{BF52C119-72CC-4C68-A2BA-2360843EB0DD}" destId="{4E03983A-DB21-4822-A76C-599F9F1ECD75}" srcOrd="2" destOrd="0" presId="urn:microsoft.com/office/officeart/2005/8/layout/hProcess4"/>
    <dgm:cxn modelId="{D09AD149-9A16-4555-9014-F396017D55B8}" type="presParOf" srcId="{BF52C119-72CC-4C68-A2BA-2360843EB0DD}" destId="{33283EBD-F863-4763-AE05-42934A413BFD}" srcOrd="3" destOrd="0" presId="urn:microsoft.com/office/officeart/2005/8/layout/hProcess4"/>
    <dgm:cxn modelId="{A089436F-0D5E-4565-B995-BD8C6EED92F5}" type="presParOf" srcId="{BF52C119-72CC-4C68-A2BA-2360843EB0DD}" destId="{A4DF37C6-7562-4A13-9E84-CC58D2B6EBC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C6A28-CC57-45C3-B713-68F2EFC8A4E6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5E3FB0-4D90-4432-AF57-930C91099418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Define</a:t>
          </a:r>
        </a:p>
      </dgm:t>
    </dgm:pt>
    <dgm:pt modelId="{CA8FC44E-2FD4-4562-A558-A0BA15E02677}" type="parTrans" cxnId="{47AF1776-8C01-4A97-898E-74CBDC175268}">
      <dgm:prSet/>
      <dgm:spPr/>
      <dgm:t>
        <a:bodyPr/>
        <a:lstStyle/>
        <a:p>
          <a:endParaRPr lang="en-US"/>
        </a:p>
      </dgm:t>
    </dgm:pt>
    <dgm:pt modelId="{EA5182FC-59DD-4562-8F1A-90A1CB9418ED}" type="sibTrans" cxnId="{47AF1776-8C01-4A97-898E-74CBDC175268}">
      <dgm:prSet/>
      <dgm:spPr/>
      <dgm:t>
        <a:bodyPr/>
        <a:lstStyle/>
        <a:p>
          <a:endParaRPr lang="en-US"/>
        </a:p>
      </dgm:t>
    </dgm:pt>
    <dgm:pt modelId="{884B8657-D33D-4E0A-A824-0AE8F0C858C3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b="0" i="1" dirty="0"/>
            <a:t>a machine learning training method based on rewarding desired behaviors and/or punishing undesired ones</a:t>
          </a:r>
        </a:p>
      </dgm:t>
    </dgm:pt>
    <dgm:pt modelId="{8623F71C-0BFC-4ACC-AB4E-990BE1864E4C}" type="parTrans" cxnId="{12443457-0F78-402C-9DBB-1014085FAA6D}">
      <dgm:prSet/>
      <dgm:spPr/>
      <dgm:t>
        <a:bodyPr/>
        <a:lstStyle/>
        <a:p>
          <a:endParaRPr lang="en-US"/>
        </a:p>
      </dgm:t>
    </dgm:pt>
    <dgm:pt modelId="{4A8341CC-F999-4B28-8D1C-55B370158749}" type="sibTrans" cxnId="{12443457-0F78-402C-9DBB-1014085FAA6D}">
      <dgm:prSet/>
      <dgm:spPr/>
      <dgm:t>
        <a:bodyPr/>
        <a:lstStyle/>
        <a:p>
          <a:endParaRPr lang="en-US"/>
        </a:p>
      </dgm:t>
    </dgm:pt>
    <dgm:pt modelId="{29BE108A-557B-436C-A249-1801D18C6C06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Agent</a:t>
          </a:r>
        </a:p>
      </dgm:t>
    </dgm:pt>
    <dgm:pt modelId="{B7D01297-ABE7-4E0E-8221-9D5E80020B20}" type="parTrans" cxnId="{61F335A9-C303-4AAE-9C3E-6A9D91303852}">
      <dgm:prSet/>
      <dgm:spPr/>
      <dgm:t>
        <a:bodyPr/>
        <a:lstStyle/>
        <a:p>
          <a:endParaRPr lang="en-US"/>
        </a:p>
      </dgm:t>
    </dgm:pt>
    <dgm:pt modelId="{4B742242-C444-45FE-A829-3316DDC4AD15}" type="sibTrans" cxnId="{61F335A9-C303-4AAE-9C3E-6A9D91303852}">
      <dgm:prSet/>
      <dgm:spPr/>
      <dgm:t>
        <a:bodyPr/>
        <a:lstStyle/>
        <a:p>
          <a:endParaRPr lang="en-US"/>
        </a:p>
      </dgm:t>
    </dgm:pt>
    <dgm:pt modelId="{52E90D9B-A451-4ECB-A988-65D7E0721C56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b="0" i="1" dirty="0"/>
            <a:t>Agent is able to perceive and interpret its environment, take actions and learn through trial and error</a:t>
          </a:r>
          <a:endParaRPr lang="en-US" i="1" dirty="0"/>
        </a:p>
      </dgm:t>
    </dgm:pt>
    <dgm:pt modelId="{57B5EEEF-B9CF-4B12-A6F2-2653CE0F1AAB}" type="parTrans" cxnId="{B27F0AE5-D875-43F4-96FC-12B0B6B2DA22}">
      <dgm:prSet/>
      <dgm:spPr/>
      <dgm:t>
        <a:bodyPr/>
        <a:lstStyle/>
        <a:p>
          <a:endParaRPr lang="en-US"/>
        </a:p>
      </dgm:t>
    </dgm:pt>
    <dgm:pt modelId="{167C8509-3D1F-4C9D-9F18-AC084954BA2F}" type="sibTrans" cxnId="{B27F0AE5-D875-43F4-96FC-12B0B6B2DA22}">
      <dgm:prSet/>
      <dgm:spPr/>
      <dgm:t>
        <a:bodyPr/>
        <a:lstStyle/>
        <a:p>
          <a:endParaRPr lang="en-US"/>
        </a:p>
      </dgm:t>
    </dgm:pt>
    <dgm:pt modelId="{1E48E268-1ACC-48A8-A6FC-608213A71B3E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Memory</a:t>
          </a:r>
        </a:p>
      </dgm:t>
    </dgm:pt>
    <dgm:pt modelId="{503824B4-8C17-4D13-A4C5-C8A24A5AC199}" type="parTrans" cxnId="{7F4E1ECF-CF30-4566-9320-47B921495474}">
      <dgm:prSet/>
      <dgm:spPr/>
      <dgm:t>
        <a:bodyPr/>
        <a:lstStyle/>
        <a:p>
          <a:endParaRPr lang="en-US"/>
        </a:p>
      </dgm:t>
    </dgm:pt>
    <dgm:pt modelId="{C72BC438-006C-44E7-B611-8802C0408E43}" type="sibTrans" cxnId="{7F4E1ECF-CF30-4566-9320-47B921495474}">
      <dgm:prSet/>
      <dgm:spPr/>
      <dgm:t>
        <a:bodyPr/>
        <a:lstStyle/>
        <a:p>
          <a:endParaRPr lang="en-US"/>
        </a:p>
      </dgm:t>
    </dgm:pt>
    <dgm:pt modelId="{E0464B81-882A-44EC-B5AE-38F317FDC978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i="1" dirty="0"/>
            <a:t>Agent learns from previous actions using memory</a:t>
          </a:r>
        </a:p>
      </dgm:t>
    </dgm:pt>
    <dgm:pt modelId="{72D2B397-D1BA-48AD-A3C5-116A8455487E}" type="parTrans" cxnId="{2BCEFC94-BCF3-48AE-B7F3-73DB57E4A22D}">
      <dgm:prSet/>
      <dgm:spPr/>
      <dgm:t>
        <a:bodyPr/>
        <a:lstStyle/>
        <a:p>
          <a:endParaRPr lang="en-US"/>
        </a:p>
      </dgm:t>
    </dgm:pt>
    <dgm:pt modelId="{07416259-E870-4C04-884F-481BE2963EAE}" type="sibTrans" cxnId="{2BCEFC94-BCF3-48AE-B7F3-73DB57E4A22D}">
      <dgm:prSet/>
      <dgm:spPr/>
      <dgm:t>
        <a:bodyPr/>
        <a:lstStyle/>
        <a:p>
          <a:endParaRPr lang="en-US"/>
        </a:p>
      </dgm:t>
    </dgm:pt>
    <dgm:pt modelId="{4ED46DEC-8E6E-4774-9538-FDB89C72D107}" type="pres">
      <dgm:prSet presAssocID="{4F6C6A28-CC57-45C3-B713-68F2EFC8A4E6}" presName="Name0" presStyleCnt="0">
        <dgm:presLayoutVars>
          <dgm:dir/>
          <dgm:animLvl val="lvl"/>
          <dgm:resizeHandles val="exact"/>
        </dgm:presLayoutVars>
      </dgm:prSet>
      <dgm:spPr/>
    </dgm:pt>
    <dgm:pt modelId="{BCEA5C92-F53B-4860-83B2-72CC36A08F67}" type="pres">
      <dgm:prSet presAssocID="{1E48E268-1ACC-48A8-A6FC-608213A71B3E}" presName="boxAndChildren" presStyleCnt="0"/>
      <dgm:spPr/>
    </dgm:pt>
    <dgm:pt modelId="{ECAA1C17-F54C-4AA3-BBE2-E1E9970961A2}" type="pres">
      <dgm:prSet presAssocID="{1E48E268-1ACC-48A8-A6FC-608213A71B3E}" presName="parentTextBox" presStyleLbl="alignNode1" presStyleIdx="0" presStyleCnt="3"/>
      <dgm:spPr/>
    </dgm:pt>
    <dgm:pt modelId="{BFF3A099-991E-4C39-A76D-B1A15F6185FC}" type="pres">
      <dgm:prSet presAssocID="{1E48E268-1ACC-48A8-A6FC-608213A71B3E}" presName="descendantBox" presStyleLbl="bgAccFollowNode1" presStyleIdx="0" presStyleCnt="3" custLinFactNeighborX="44"/>
      <dgm:spPr/>
    </dgm:pt>
    <dgm:pt modelId="{AC4486F0-455E-4BF5-B201-02BCE7C6FB60}" type="pres">
      <dgm:prSet presAssocID="{4B742242-C444-45FE-A829-3316DDC4AD15}" presName="sp" presStyleCnt="0"/>
      <dgm:spPr/>
    </dgm:pt>
    <dgm:pt modelId="{B76EACBF-1C7D-48E3-A1DB-6F3B25295177}" type="pres">
      <dgm:prSet presAssocID="{29BE108A-557B-436C-A249-1801D18C6C06}" presName="arrowAndChildren" presStyleCnt="0"/>
      <dgm:spPr/>
    </dgm:pt>
    <dgm:pt modelId="{8F2DC8F7-2969-4E54-8404-1322F16C0762}" type="pres">
      <dgm:prSet presAssocID="{29BE108A-557B-436C-A249-1801D18C6C06}" presName="parentTextArrow" presStyleLbl="node1" presStyleIdx="0" presStyleCnt="0"/>
      <dgm:spPr/>
    </dgm:pt>
    <dgm:pt modelId="{B572971A-69E2-4612-9AE9-2D297FC1D105}" type="pres">
      <dgm:prSet presAssocID="{29BE108A-557B-436C-A249-1801D18C6C06}" presName="arrow" presStyleLbl="alignNode1" presStyleIdx="1" presStyleCnt="3"/>
      <dgm:spPr/>
    </dgm:pt>
    <dgm:pt modelId="{9B56BC1C-DD08-4C02-A4B7-C2C2F8FB002B}" type="pres">
      <dgm:prSet presAssocID="{29BE108A-557B-436C-A249-1801D18C6C06}" presName="descendantArrow" presStyleLbl="bgAccFollowNode1" presStyleIdx="1" presStyleCnt="3" custLinFactNeighborX="44" custLinFactNeighborY="-8578"/>
      <dgm:spPr/>
    </dgm:pt>
    <dgm:pt modelId="{119EA7EE-880B-438D-A620-F0E6FE5A5EB8}" type="pres">
      <dgm:prSet presAssocID="{EA5182FC-59DD-4562-8F1A-90A1CB9418ED}" presName="sp" presStyleCnt="0"/>
      <dgm:spPr/>
    </dgm:pt>
    <dgm:pt modelId="{2BD7A605-778D-45AC-B1EE-02534FA84DF0}" type="pres">
      <dgm:prSet presAssocID="{355E3FB0-4D90-4432-AF57-930C91099418}" presName="arrowAndChildren" presStyleCnt="0"/>
      <dgm:spPr/>
    </dgm:pt>
    <dgm:pt modelId="{6829E04E-CDE8-4E62-949B-BD9655AB514B}" type="pres">
      <dgm:prSet presAssocID="{355E3FB0-4D90-4432-AF57-930C91099418}" presName="parentTextArrow" presStyleLbl="node1" presStyleIdx="0" presStyleCnt="0"/>
      <dgm:spPr/>
    </dgm:pt>
    <dgm:pt modelId="{B0EECA9C-951C-4D9E-8CEE-394BCB22CEF0}" type="pres">
      <dgm:prSet presAssocID="{355E3FB0-4D90-4432-AF57-930C91099418}" presName="arrow" presStyleLbl="alignNode1" presStyleIdx="2" presStyleCnt="3"/>
      <dgm:spPr/>
    </dgm:pt>
    <dgm:pt modelId="{74B3C4B7-20AD-4945-8126-5056D9CFA6CE}" type="pres">
      <dgm:prSet presAssocID="{355E3FB0-4D90-4432-AF57-930C91099418}" presName="descendantArrow" presStyleLbl="bgAccFollowNode1" presStyleIdx="2" presStyleCnt="3"/>
      <dgm:spPr/>
    </dgm:pt>
  </dgm:ptLst>
  <dgm:cxnLst>
    <dgm:cxn modelId="{DBEAE811-B2A7-4B73-8584-EE847E46292F}" type="presOf" srcId="{E0464B81-882A-44EC-B5AE-38F317FDC978}" destId="{BFF3A099-991E-4C39-A76D-B1A15F6185FC}" srcOrd="0" destOrd="0" presId="urn:microsoft.com/office/officeart/2016/7/layout/VerticalDownArrowProcess"/>
    <dgm:cxn modelId="{7E4EB123-75CA-4297-B0A8-05D58FE8FD31}" type="presOf" srcId="{355E3FB0-4D90-4432-AF57-930C91099418}" destId="{6829E04E-CDE8-4E62-949B-BD9655AB514B}" srcOrd="0" destOrd="0" presId="urn:microsoft.com/office/officeart/2016/7/layout/VerticalDownArrowProcess"/>
    <dgm:cxn modelId="{F943E728-6AE2-42CA-BC6C-15AF359C08D0}" type="presOf" srcId="{29BE108A-557B-436C-A249-1801D18C6C06}" destId="{B572971A-69E2-4612-9AE9-2D297FC1D105}" srcOrd="1" destOrd="0" presId="urn:microsoft.com/office/officeart/2016/7/layout/VerticalDownArrowProcess"/>
    <dgm:cxn modelId="{1E111D3C-4FB3-4419-B5B7-7E9E0C144067}" type="presOf" srcId="{1E48E268-1ACC-48A8-A6FC-608213A71B3E}" destId="{ECAA1C17-F54C-4AA3-BBE2-E1E9970961A2}" srcOrd="0" destOrd="0" presId="urn:microsoft.com/office/officeart/2016/7/layout/VerticalDownArrowProcess"/>
    <dgm:cxn modelId="{08E93F48-54FB-4FFB-A08A-833A8D3B3F53}" type="presOf" srcId="{29BE108A-557B-436C-A249-1801D18C6C06}" destId="{8F2DC8F7-2969-4E54-8404-1322F16C0762}" srcOrd="0" destOrd="0" presId="urn:microsoft.com/office/officeart/2016/7/layout/VerticalDownArrowProcess"/>
    <dgm:cxn modelId="{CED8B64B-E281-44E4-9A04-0291B6DE6555}" type="presOf" srcId="{52E90D9B-A451-4ECB-A988-65D7E0721C56}" destId="{9B56BC1C-DD08-4C02-A4B7-C2C2F8FB002B}" srcOrd="0" destOrd="0" presId="urn:microsoft.com/office/officeart/2016/7/layout/VerticalDownArrowProcess"/>
    <dgm:cxn modelId="{99DC9D53-D889-4336-B2B1-C028B7E2996A}" type="presOf" srcId="{884B8657-D33D-4E0A-A824-0AE8F0C858C3}" destId="{74B3C4B7-20AD-4945-8126-5056D9CFA6CE}" srcOrd="0" destOrd="0" presId="urn:microsoft.com/office/officeart/2016/7/layout/VerticalDownArrowProcess"/>
    <dgm:cxn modelId="{47AF1776-8C01-4A97-898E-74CBDC175268}" srcId="{4F6C6A28-CC57-45C3-B713-68F2EFC8A4E6}" destId="{355E3FB0-4D90-4432-AF57-930C91099418}" srcOrd="0" destOrd="0" parTransId="{CA8FC44E-2FD4-4562-A558-A0BA15E02677}" sibTransId="{EA5182FC-59DD-4562-8F1A-90A1CB9418ED}"/>
    <dgm:cxn modelId="{12443457-0F78-402C-9DBB-1014085FAA6D}" srcId="{355E3FB0-4D90-4432-AF57-930C91099418}" destId="{884B8657-D33D-4E0A-A824-0AE8F0C858C3}" srcOrd="0" destOrd="0" parTransId="{8623F71C-0BFC-4ACC-AB4E-990BE1864E4C}" sibTransId="{4A8341CC-F999-4B28-8D1C-55B370158749}"/>
    <dgm:cxn modelId="{2BCEFC94-BCF3-48AE-B7F3-73DB57E4A22D}" srcId="{1E48E268-1ACC-48A8-A6FC-608213A71B3E}" destId="{E0464B81-882A-44EC-B5AE-38F317FDC978}" srcOrd="0" destOrd="0" parTransId="{72D2B397-D1BA-48AD-A3C5-116A8455487E}" sibTransId="{07416259-E870-4C04-884F-481BE2963EAE}"/>
    <dgm:cxn modelId="{CA5ED297-518A-4B79-AE2C-7D07B73CCB7C}" type="presOf" srcId="{355E3FB0-4D90-4432-AF57-930C91099418}" destId="{B0EECA9C-951C-4D9E-8CEE-394BCB22CEF0}" srcOrd="1" destOrd="0" presId="urn:microsoft.com/office/officeart/2016/7/layout/VerticalDownArrowProcess"/>
    <dgm:cxn modelId="{61F335A9-C303-4AAE-9C3E-6A9D91303852}" srcId="{4F6C6A28-CC57-45C3-B713-68F2EFC8A4E6}" destId="{29BE108A-557B-436C-A249-1801D18C6C06}" srcOrd="1" destOrd="0" parTransId="{B7D01297-ABE7-4E0E-8221-9D5E80020B20}" sibTransId="{4B742242-C444-45FE-A829-3316DDC4AD15}"/>
    <dgm:cxn modelId="{7F4E1ECF-CF30-4566-9320-47B921495474}" srcId="{4F6C6A28-CC57-45C3-B713-68F2EFC8A4E6}" destId="{1E48E268-1ACC-48A8-A6FC-608213A71B3E}" srcOrd="2" destOrd="0" parTransId="{503824B4-8C17-4D13-A4C5-C8A24A5AC199}" sibTransId="{C72BC438-006C-44E7-B611-8802C0408E43}"/>
    <dgm:cxn modelId="{C6CFBCD5-2979-4C46-88D8-D38F396C2F7F}" type="presOf" srcId="{4F6C6A28-CC57-45C3-B713-68F2EFC8A4E6}" destId="{4ED46DEC-8E6E-4774-9538-FDB89C72D107}" srcOrd="0" destOrd="0" presId="urn:microsoft.com/office/officeart/2016/7/layout/VerticalDownArrowProcess"/>
    <dgm:cxn modelId="{B27F0AE5-D875-43F4-96FC-12B0B6B2DA22}" srcId="{29BE108A-557B-436C-A249-1801D18C6C06}" destId="{52E90D9B-A451-4ECB-A988-65D7E0721C56}" srcOrd="0" destOrd="0" parTransId="{57B5EEEF-B9CF-4B12-A6F2-2653CE0F1AAB}" sibTransId="{167C8509-3D1F-4C9D-9F18-AC084954BA2F}"/>
    <dgm:cxn modelId="{8A5C214A-9C4D-4BF2-83E3-D5A4F8DF7D3E}" type="presParOf" srcId="{4ED46DEC-8E6E-4774-9538-FDB89C72D107}" destId="{BCEA5C92-F53B-4860-83B2-72CC36A08F67}" srcOrd="0" destOrd="0" presId="urn:microsoft.com/office/officeart/2016/7/layout/VerticalDownArrowProcess"/>
    <dgm:cxn modelId="{CD65304A-7F7A-4793-A325-763964DEB57E}" type="presParOf" srcId="{BCEA5C92-F53B-4860-83B2-72CC36A08F67}" destId="{ECAA1C17-F54C-4AA3-BBE2-E1E9970961A2}" srcOrd="0" destOrd="0" presId="urn:microsoft.com/office/officeart/2016/7/layout/VerticalDownArrowProcess"/>
    <dgm:cxn modelId="{B15FA21C-9E7E-403B-AFB4-D392920E5614}" type="presParOf" srcId="{BCEA5C92-F53B-4860-83B2-72CC36A08F67}" destId="{BFF3A099-991E-4C39-A76D-B1A15F6185FC}" srcOrd="1" destOrd="0" presId="urn:microsoft.com/office/officeart/2016/7/layout/VerticalDownArrowProcess"/>
    <dgm:cxn modelId="{9436589C-752D-4AD7-96A6-5F3B0E5EFF67}" type="presParOf" srcId="{4ED46DEC-8E6E-4774-9538-FDB89C72D107}" destId="{AC4486F0-455E-4BF5-B201-02BCE7C6FB60}" srcOrd="1" destOrd="0" presId="urn:microsoft.com/office/officeart/2016/7/layout/VerticalDownArrowProcess"/>
    <dgm:cxn modelId="{8D2DAA38-FA6C-4A13-A688-808BE82F0961}" type="presParOf" srcId="{4ED46DEC-8E6E-4774-9538-FDB89C72D107}" destId="{B76EACBF-1C7D-48E3-A1DB-6F3B25295177}" srcOrd="2" destOrd="0" presId="urn:microsoft.com/office/officeart/2016/7/layout/VerticalDownArrowProcess"/>
    <dgm:cxn modelId="{B9B715EB-2D42-44F6-AC30-C0AF73EE6CB8}" type="presParOf" srcId="{B76EACBF-1C7D-48E3-A1DB-6F3B25295177}" destId="{8F2DC8F7-2969-4E54-8404-1322F16C0762}" srcOrd="0" destOrd="0" presId="urn:microsoft.com/office/officeart/2016/7/layout/VerticalDownArrowProcess"/>
    <dgm:cxn modelId="{17A1FF52-6C09-4011-9C1A-3F90327C0F40}" type="presParOf" srcId="{B76EACBF-1C7D-48E3-A1DB-6F3B25295177}" destId="{B572971A-69E2-4612-9AE9-2D297FC1D105}" srcOrd="1" destOrd="0" presId="urn:microsoft.com/office/officeart/2016/7/layout/VerticalDownArrowProcess"/>
    <dgm:cxn modelId="{FB62BC30-8711-4A60-9F8C-78E44791FA17}" type="presParOf" srcId="{B76EACBF-1C7D-48E3-A1DB-6F3B25295177}" destId="{9B56BC1C-DD08-4C02-A4B7-C2C2F8FB002B}" srcOrd="2" destOrd="0" presId="urn:microsoft.com/office/officeart/2016/7/layout/VerticalDownArrowProcess"/>
    <dgm:cxn modelId="{E9BF4A95-C07C-4133-B1BE-9B30B65FA677}" type="presParOf" srcId="{4ED46DEC-8E6E-4774-9538-FDB89C72D107}" destId="{119EA7EE-880B-438D-A620-F0E6FE5A5EB8}" srcOrd="3" destOrd="0" presId="urn:microsoft.com/office/officeart/2016/7/layout/VerticalDownArrowProcess"/>
    <dgm:cxn modelId="{11F776D9-5A14-45F2-A825-EC827FA10F0E}" type="presParOf" srcId="{4ED46DEC-8E6E-4774-9538-FDB89C72D107}" destId="{2BD7A605-778D-45AC-B1EE-02534FA84DF0}" srcOrd="4" destOrd="0" presId="urn:microsoft.com/office/officeart/2016/7/layout/VerticalDownArrowProcess"/>
    <dgm:cxn modelId="{F6D33F9B-5377-4C53-968C-A9ED085A2C19}" type="presParOf" srcId="{2BD7A605-778D-45AC-B1EE-02534FA84DF0}" destId="{6829E04E-CDE8-4E62-949B-BD9655AB514B}" srcOrd="0" destOrd="0" presId="urn:microsoft.com/office/officeart/2016/7/layout/VerticalDownArrowProcess"/>
    <dgm:cxn modelId="{F0E39F8C-1FD9-44A1-937E-EE08E5F73EED}" type="presParOf" srcId="{2BD7A605-778D-45AC-B1EE-02534FA84DF0}" destId="{B0EECA9C-951C-4D9E-8CEE-394BCB22CEF0}" srcOrd="1" destOrd="0" presId="urn:microsoft.com/office/officeart/2016/7/layout/VerticalDownArrowProcess"/>
    <dgm:cxn modelId="{4C8A049E-887D-4B70-9A40-DA9DFA05EA5A}" type="presParOf" srcId="{2BD7A605-778D-45AC-B1EE-02534FA84DF0}" destId="{74B3C4B7-20AD-4945-8126-5056D9CFA6CE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A2FE7-BC6A-4AFC-82BB-0F483522FFF3}">
      <dsp:nvSpPr>
        <dsp:cNvPr id="0" name=""/>
        <dsp:cNvSpPr/>
      </dsp:nvSpPr>
      <dsp:spPr>
        <a:xfrm>
          <a:off x="4945" y="1291408"/>
          <a:ext cx="1738474" cy="1433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574EC6-D4BB-4E96-AB50-80B4E3B94E2D}">
      <dsp:nvSpPr>
        <dsp:cNvPr id="0" name=""/>
        <dsp:cNvSpPr/>
      </dsp:nvSpPr>
      <dsp:spPr>
        <a:xfrm>
          <a:off x="953435" y="1674584"/>
          <a:ext cx="2105727" cy="2105727"/>
        </a:xfrm>
        <a:prstGeom prst="leftCircularArrow">
          <a:avLst>
            <a:gd name="adj1" fmla="val 4042"/>
            <a:gd name="adj2" fmla="val 508094"/>
            <a:gd name="adj3" fmla="val 2335128"/>
            <a:gd name="adj4" fmla="val 9076012"/>
            <a:gd name="adj5" fmla="val 471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F0808-5D56-4703-9A25-B12318CD3F00}">
      <dsp:nvSpPr>
        <dsp:cNvPr id="0" name=""/>
        <dsp:cNvSpPr/>
      </dsp:nvSpPr>
      <dsp:spPr>
        <a:xfrm>
          <a:off x="391272" y="2261305"/>
          <a:ext cx="1545310" cy="9279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63500" dist="50800" dir="5400000">
            <a:prstClr val="black">
              <a:alpha val="5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Sensory</a:t>
          </a:r>
          <a:r>
            <a:rPr lang="en-US" sz="1200" kern="1200" baseline="0" dirty="0">
              <a:solidFill>
                <a:schemeClr val="bg1"/>
              </a:solidFill>
            </a:rPr>
            <a:t> signals from Robotic Arm to Neuroprosthesis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18451" y="2288484"/>
        <a:ext cx="1490952" cy="873602"/>
      </dsp:txXfrm>
    </dsp:sp>
    <dsp:sp modelId="{687DA694-299F-4CB5-A924-1F20C10B3C7B}">
      <dsp:nvSpPr>
        <dsp:cNvPr id="0" name=""/>
        <dsp:cNvSpPr/>
      </dsp:nvSpPr>
      <dsp:spPr>
        <a:xfrm>
          <a:off x="2341882" y="1473167"/>
          <a:ext cx="1738474" cy="1433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A98ABA-E078-4DFC-896E-F5A7265AC97E}">
      <dsp:nvSpPr>
        <dsp:cNvPr id="0" name=""/>
        <dsp:cNvSpPr/>
      </dsp:nvSpPr>
      <dsp:spPr>
        <a:xfrm>
          <a:off x="3224505" y="350659"/>
          <a:ext cx="2671418" cy="2671418"/>
        </a:xfrm>
        <a:prstGeom prst="circularArrow">
          <a:avLst>
            <a:gd name="adj1" fmla="val 3186"/>
            <a:gd name="adj2" fmla="val 392380"/>
            <a:gd name="adj3" fmla="val 19400889"/>
            <a:gd name="adj4" fmla="val 12544290"/>
            <a:gd name="adj5" fmla="val 37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1CA3E-DF1B-40BA-A726-3BA72BCEC8AD}">
      <dsp:nvSpPr>
        <dsp:cNvPr id="0" name=""/>
        <dsp:cNvSpPr/>
      </dsp:nvSpPr>
      <dsp:spPr>
        <a:xfrm>
          <a:off x="2429370" y="1082149"/>
          <a:ext cx="2088008" cy="1028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Activate Neural activity </a:t>
          </a:r>
          <a:r>
            <a:rPr lang="en-US" sz="1200" kern="1200" dirty="0">
              <a:solidFill>
                <a:schemeClr val="bg1"/>
              </a:solidFill>
              <a:effectLst/>
            </a:rPr>
            <a:t>pattern</a:t>
          </a:r>
          <a:r>
            <a:rPr lang="en-US" sz="1200" kern="1200" dirty="0">
              <a:solidFill>
                <a:schemeClr val="bg1"/>
              </a:solidFill>
            </a:rPr>
            <a:t> that realizes the intention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chemeClr val="bg1"/>
            </a:solidFill>
          </a:endParaRPr>
        </a:p>
      </dsp:txBody>
      <dsp:txXfrm>
        <a:off x="2459482" y="1112261"/>
        <a:ext cx="2027784" cy="967890"/>
      </dsp:txXfrm>
    </dsp:sp>
    <dsp:sp modelId="{16D67C69-D570-4992-94D3-09AD059FA841}">
      <dsp:nvSpPr>
        <dsp:cNvPr id="0" name=""/>
        <dsp:cNvSpPr/>
      </dsp:nvSpPr>
      <dsp:spPr>
        <a:xfrm>
          <a:off x="4950169" y="1369768"/>
          <a:ext cx="1738474" cy="1433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C63D9-8015-4199-A514-00809711641C}">
      <dsp:nvSpPr>
        <dsp:cNvPr id="0" name=""/>
        <dsp:cNvSpPr/>
      </dsp:nvSpPr>
      <dsp:spPr>
        <a:xfrm>
          <a:off x="5983580" y="1770404"/>
          <a:ext cx="2170496" cy="2170496"/>
        </a:xfrm>
        <a:prstGeom prst="leftCircularArrow">
          <a:avLst>
            <a:gd name="adj1" fmla="val 3921"/>
            <a:gd name="adj2" fmla="val 491496"/>
            <a:gd name="adj3" fmla="val 3148841"/>
            <a:gd name="adj4" fmla="val 9906324"/>
            <a:gd name="adj5" fmla="val 457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31F86-572F-4050-860F-0615A4573320}">
      <dsp:nvSpPr>
        <dsp:cNvPr id="0" name=""/>
        <dsp:cNvSpPr/>
      </dsp:nvSpPr>
      <dsp:spPr>
        <a:xfrm>
          <a:off x="5336496" y="2496386"/>
          <a:ext cx="1545310" cy="6145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1" kern="1200" dirty="0">
              <a:solidFill>
                <a:schemeClr val="tx1"/>
              </a:solidFill>
            </a:rPr>
            <a:t>Mental Causation</a:t>
          </a:r>
        </a:p>
      </dsp:txBody>
      <dsp:txXfrm>
        <a:off x="5354495" y="2514385"/>
        <a:ext cx="1509312" cy="578521"/>
      </dsp:txXfrm>
    </dsp:sp>
    <dsp:sp modelId="{B7012805-0A7E-416A-A380-B6B0A8586A0A}">
      <dsp:nvSpPr>
        <dsp:cNvPr id="0" name=""/>
        <dsp:cNvSpPr/>
      </dsp:nvSpPr>
      <dsp:spPr>
        <a:xfrm>
          <a:off x="7287106" y="1807936"/>
          <a:ext cx="1738474" cy="1433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8E059-9083-4E70-8BFA-5CB05DD7629E}">
      <dsp:nvSpPr>
        <dsp:cNvPr id="0" name=""/>
        <dsp:cNvSpPr/>
      </dsp:nvSpPr>
      <dsp:spPr>
        <a:xfrm>
          <a:off x="8126088" y="113703"/>
          <a:ext cx="2350100" cy="2350100"/>
        </a:xfrm>
        <a:prstGeom prst="circularArrow">
          <a:avLst>
            <a:gd name="adj1" fmla="val 3622"/>
            <a:gd name="adj2" fmla="val 450674"/>
            <a:gd name="adj3" fmla="val 19869236"/>
            <a:gd name="adj4" fmla="val 13070931"/>
            <a:gd name="adj5" fmla="val 422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462AA-80C4-4E45-86B0-26EC0060E6F9}">
      <dsp:nvSpPr>
        <dsp:cNvPr id="0" name=""/>
        <dsp:cNvSpPr/>
      </dsp:nvSpPr>
      <dsp:spPr>
        <a:xfrm>
          <a:off x="7673434" y="624341"/>
          <a:ext cx="1545310" cy="2367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Action signals(Motor signals)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Are released which are identified and decoded at Neuroprosthesis and redirects motor signals to the Arm</a:t>
          </a:r>
        </a:p>
      </dsp:txBody>
      <dsp:txXfrm>
        <a:off x="7718695" y="669602"/>
        <a:ext cx="1454788" cy="2276666"/>
      </dsp:txXfrm>
    </dsp:sp>
    <dsp:sp modelId="{72386EB6-CC8B-4978-94AD-356ED7A6C86B}">
      <dsp:nvSpPr>
        <dsp:cNvPr id="0" name=""/>
        <dsp:cNvSpPr/>
      </dsp:nvSpPr>
      <dsp:spPr>
        <a:xfrm>
          <a:off x="9624044" y="1202055"/>
          <a:ext cx="1738474" cy="1433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283EBD-F863-4763-AE05-42934A413BFD}">
      <dsp:nvSpPr>
        <dsp:cNvPr id="0" name=""/>
        <dsp:cNvSpPr/>
      </dsp:nvSpPr>
      <dsp:spPr>
        <a:xfrm>
          <a:off x="10010372" y="1993247"/>
          <a:ext cx="1545310" cy="12853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Action performs and feedback is sent to the Neuroprosthesis</a:t>
          </a:r>
        </a:p>
      </dsp:txBody>
      <dsp:txXfrm>
        <a:off x="10048019" y="2030894"/>
        <a:ext cx="1470016" cy="12100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A1C17-F54C-4AA3-BBE2-E1E9970961A2}">
      <dsp:nvSpPr>
        <dsp:cNvPr id="0" name=""/>
        <dsp:cNvSpPr/>
      </dsp:nvSpPr>
      <dsp:spPr>
        <a:xfrm>
          <a:off x="0" y="2605772"/>
          <a:ext cx="1643743" cy="855272"/>
        </a:xfrm>
        <a:prstGeom prst="rect">
          <a:avLst/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03" tIns="220472" rIns="116903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Memory</a:t>
          </a:r>
        </a:p>
      </dsp:txBody>
      <dsp:txXfrm>
        <a:off x="0" y="2605772"/>
        <a:ext cx="1643743" cy="855272"/>
      </dsp:txXfrm>
    </dsp:sp>
    <dsp:sp modelId="{BFF3A099-991E-4C39-A76D-B1A15F6185FC}">
      <dsp:nvSpPr>
        <dsp:cNvPr id="0" name=""/>
        <dsp:cNvSpPr/>
      </dsp:nvSpPr>
      <dsp:spPr>
        <a:xfrm>
          <a:off x="1643743" y="2605772"/>
          <a:ext cx="4931229" cy="855272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29" tIns="203200" rIns="100029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/>
            <a:t>Agent learns from previous actions using memory</a:t>
          </a:r>
        </a:p>
      </dsp:txBody>
      <dsp:txXfrm>
        <a:off x="1643743" y="2605772"/>
        <a:ext cx="4931229" cy="855272"/>
      </dsp:txXfrm>
    </dsp:sp>
    <dsp:sp modelId="{B572971A-69E2-4612-9AE9-2D297FC1D105}">
      <dsp:nvSpPr>
        <dsp:cNvPr id="0" name=""/>
        <dsp:cNvSpPr/>
      </dsp:nvSpPr>
      <dsp:spPr>
        <a:xfrm rot="10800000">
          <a:off x="0" y="1303192"/>
          <a:ext cx="1643743" cy="13154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03" tIns="220472" rIns="116903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Agent</a:t>
          </a:r>
        </a:p>
      </dsp:txBody>
      <dsp:txXfrm rot="-10800000">
        <a:off x="0" y="1303192"/>
        <a:ext cx="1643743" cy="855016"/>
      </dsp:txXfrm>
    </dsp:sp>
    <dsp:sp modelId="{9B56BC1C-DD08-4C02-A4B7-C2C2F8FB002B}">
      <dsp:nvSpPr>
        <dsp:cNvPr id="0" name=""/>
        <dsp:cNvSpPr/>
      </dsp:nvSpPr>
      <dsp:spPr>
        <a:xfrm>
          <a:off x="1643743" y="1229848"/>
          <a:ext cx="4931229" cy="855016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29" tIns="203200" rIns="100029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 dirty="0"/>
            <a:t>Agent is able to perceive and interpret its environment, take actions and learn through trial and error</a:t>
          </a:r>
          <a:endParaRPr lang="en-US" sz="1600" i="1" kern="1200" dirty="0"/>
        </a:p>
      </dsp:txBody>
      <dsp:txXfrm>
        <a:off x="1643743" y="1229848"/>
        <a:ext cx="4931229" cy="855016"/>
      </dsp:txXfrm>
    </dsp:sp>
    <dsp:sp modelId="{B0EECA9C-951C-4D9E-8CEE-394BCB22CEF0}">
      <dsp:nvSpPr>
        <dsp:cNvPr id="0" name=""/>
        <dsp:cNvSpPr/>
      </dsp:nvSpPr>
      <dsp:spPr>
        <a:xfrm rot="10800000">
          <a:off x="0" y="611"/>
          <a:ext cx="1643743" cy="13154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03" tIns="220472" rIns="116903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Define</a:t>
          </a:r>
        </a:p>
      </dsp:txBody>
      <dsp:txXfrm rot="-10800000">
        <a:off x="0" y="611"/>
        <a:ext cx="1643743" cy="855016"/>
      </dsp:txXfrm>
    </dsp:sp>
    <dsp:sp modelId="{74B3C4B7-20AD-4945-8126-5056D9CFA6CE}">
      <dsp:nvSpPr>
        <dsp:cNvPr id="0" name=""/>
        <dsp:cNvSpPr/>
      </dsp:nvSpPr>
      <dsp:spPr>
        <a:xfrm>
          <a:off x="1643743" y="611"/>
          <a:ext cx="4931229" cy="855016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29" tIns="203200" rIns="100029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 dirty="0"/>
            <a:t>a machine learning training method based on rewarding desired behaviors and/or punishing undesired ones</a:t>
          </a:r>
        </a:p>
      </dsp:txBody>
      <dsp:txXfrm>
        <a:off x="1643743" y="611"/>
        <a:ext cx="4931229" cy="855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366289-7251-4248-8185-9FEDE67FEB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11AAB-DA95-4CED-94BD-874BA4394E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2D0D4-6341-4059-9D73-098573890B8F}" type="datetimeFigureOut">
              <a:rPr lang="en-US" smtClean="0"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222C7-E745-4972-ADB2-26864641F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AA558-CC6A-4543-8082-2ECED10B3D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EEF11-4551-44CC-8138-2C9C44119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64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64C05-FCBF-48B1-ABC9-9F817F02AAEB}" type="datetimeFigureOut">
              <a:rPr lang="en-US" smtClean="0"/>
              <a:t>6/27/2022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E5D6-E240-4AB4-B03F-F45C58F87E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0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4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58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57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5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55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60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0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472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6298471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3444517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3444519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9138807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7"/>
          </p:nvPr>
        </p:nvSpPr>
        <p:spPr>
          <a:xfrm>
            <a:off x="9138806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581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95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3227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0927" y="709565"/>
            <a:ext cx="6650991" cy="699407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632857"/>
            <a:ext cx="6650991" cy="4205188"/>
          </a:xfrm>
        </p:spPr>
        <p:txBody>
          <a:bodyPr anchor="t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01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622917" y="3322281"/>
            <a:ext cx="3367862" cy="33678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Watermark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68350" y="2312987"/>
            <a:ext cx="731520" cy="73152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79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82884F1-FFEA-405F-9602-3DCA865EDA4E}" type="datetime1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595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49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1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84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5695849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4220835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4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905648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0809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905649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3580809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94070D-8484-4B7B-ADE0-4CCDD63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5940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rgbClr val="46535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5940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642897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642900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52639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52639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9409888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9409891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5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529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7" r:id="rId2"/>
    <p:sldLayoutId id="2147483675" r:id="rId3"/>
    <p:sldLayoutId id="2147483676" r:id="rId4"/>
    <p:sldLayoutId id="2147483677" r:id="rId5"/>
    <p:sldLayoutId id="2147483684" r:id="rId6"/>
    <p:sldLayoutId id="2147483678" r:id="rId7"/>
    <p:sldLayoutId id="2147483692" r:id="rId8"/>
    <p:sldLayoutId id="2147483690" r:id="rId9"/>
    <p:sldLayoutId id="2147483691" r:id="rId10"/>
    <p:sldLayoutId id="2147483679" r:id="rId11"/>
    <p:sldLayoutId id="2147483680" r:id="rId12"/>
    <p:sldLayoutId id="2147483688" r:id="rId13"/>
    <p:sldLayoutId id="2147483686" r:id="rId14"/>
    <p:sldLayoutId id="2147483689" r:id="rId15"/>
    <p:sldLayoutId id="2147483683" r:id="rId16"/>
    <p:sldLayoutId id="2147483681" r:id="rId17"/>
    <p:sldLayoutId id="2147483682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h3abionet.github.io/H3ABioNet-ML-glossary/reinforcement_learning_intro.html" TargetMode="External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Placeholder 10" descr="group of employees collaboratin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b="1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AGI Week-2 presentation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C525E8-D218-5FD1-5FE6-2995709233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" y="728504"/>
            <a:ext cx="510540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2AAFF-1253-FE80-13E4-107C93E55635}"/>
              </a:ext>
            </a:extLst>
          </p:cNvPr>
          <p:cNvSpPr txBox="1"/>
          <p:nvPr/>
        </p:nvSpPr>
        <p:spPr>
          <a:xfrm>
            <a:off x="488633" y="1842929"/>
            <a:ext cx="60979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/>
            <a:r>
              <a:rPr lang="en-IN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Where,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"/>
            </a:pPr>
            <a:r>
              <a:rPr lang="en-IN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q (s, a) = old Q value stored in table.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"/>
            </a:pPr>
            <a:r>
              <a:rPr lang="en-IN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q</a:t>
            </a:r>
            <a:r>
              <a:rPr lang="en-IN" sz="1800" i="1" baseline="30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new</a:t>
            </a:r>
            <a:r>
              <a:rPr lang="en-IN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(s, a) = Updated Q values by taking Action ‘a’ to reach state ‘s’.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"/>
            </a:pPr>
            <a:r>
              <a:rPr lang="en-IN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IN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= Learning rate.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"/>
            </a:pPr>
            <a:r>
              <a:rPr lang="en-IN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 = Discounting Factor for future Rewards.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19538-DE48-172A-D24D-71856809A499}"/>
              </a:ext>
            </a:extLst>
          </p:cNvPr>
          <p:cNvSpPr txBox="1"/>
          <p:nvPr/>
        </p:nvSpPr>
        <p:spPr>
          <a:xfrm>
            <a:off x="488633" y="3597255"/>
            <a:ext cx="60979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"/>
            </a:pPr>
            <a:r>
              <a:rPr lang="en-IN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IN" sz="1800" i="1" baseline="-25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t+1  </a:t>
            </a:r>
            <a:r>
              <a:rPr lang="en-IN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= Reward till now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"/>
            </a:pPr>
            <a:r>
              <a:rPr lang="en-IN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S’ = next state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"/>
            </a:pPr>
            <a:r>
              <a:rPr lang="en-IN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a’ = action taken to reach state s’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25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38AACE-4ECB-CDF3-BEA2-B99BF0780145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581025" y="892175"/>
            <a:ext cx="11431588" cy="2837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Times New Roman" panose="02020603050405020304" pitchFamily="18" charset="0"/>
              <a:buChar char=""/>
            </a:pPr>
            <a:r>
              <a:rPr lang="en-IN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Thus, if we specify episodes = 1000 then the agent trains by performing all episodes and adapts to the environment, and as a result it has well defined and efficient Q values that gathered through all episodes and stores in a memory, which shows efficient actions to take.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51200" indent="0">
              <a:buNone/>
            </a:pPr>
            <a:r>
              <a:rPr lang="en-IN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Times New Roman" panose="02020603050405020304" pitchFamily="18" charset="0"/>
              <a:buChar char=""/>
            </a:pPr>
            <a:r>
              <a:rPr lang="en-IN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Now the model is ready to compete in that environment.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51200" indent="0">
              <a:buNone/>
            </a:pP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Times New Roman" panose="02020603050405020304" pitchFamily="18" charset="0"/>
              <a:buChar char=""/>
            </a:pPr>
            <a:r>
              <a:rPr lang="en-IN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Efficiency  α  No of Episodes (directly proportional), so more episodes gives more information about the environment and agent will also become more suitable for the environment.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478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D300627-6F39-DA54-1C87-E4076A753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714500"/>
            <a:ext cx="8058150" cy="3429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08347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65333" y="548640"/>
            <a:ext cx="5286586" cy="5826033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Feedback</a:t>
            </a:r>
          </a:p>
          <a:p>
            <a:pPr marL="744538" indent="-304800"/>
            <a:r>
              <a:rPr lang="en-US" sz="1200" dirty="0"/>
              <a:t>Types</a:t>
            </a:r>
          </a:p>
          <a:p>
            <a:pPr marL="744538" indent="-304800"/>
            <a:r>
              <a:rPr lang="en-US" sz="1200" dirty="0"/>
              <a:t>Feedback Loops</a:t>
            </a:r>
          </a:p>
          <a:p>
            <a:pPr marL="744538" indent="-304800"/>
            <a:r>
              <a:rPr lang="en-US" sz="1200" dirty="0"/>
              <a:t>Comparison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Reinforcement Learning</a:t>
            </a:r>
          </a:p>
          <a:p>
            <a:pPr marL="744538" indent="-304800"/>
            <a:r>
              <a:rPr lang="en-US" sz="1200" dirty="0"/>
              <a:t>Introduction</a:t>
            </a:r>
          </a:p>
          <a:p>
            <a:pPr marL="744538" indent="-304800"/>
            <a:r>
              <a:rPr lang="en-US" sz="1200" dirty="0"/>
              <a:t>Q-learning algorithm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Mental Causation via Neuroprosthetics</a:t>
            </a:r>
          </a:p>
          <a:p>
            <a:pPr marL="744538" indent="-304800">
              <a:tabLst>
                <a:tab pos="627063" algn="l"/>
              </a:tabLst>
            </a:pPr>
            <a:r>
              <a:rPr lang="en-US" sz="1200" dirty="0"/>
              <a:t>Using feedback loops</a:t>
            </a:r>
          </a:p>
          <a:p>
            <a:pPr marL="744538" indent="-304800">
              <a:tabLst>
                <a:tab pos="627063" algn="l"/>
              </a:tabLst>
            </a:pPr>
            <a:r>
              <a:rPr lang="en-US" sz="1200" dirty="0"/>
              <a:t>M,N and B variables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Execution Plan</a:t>
            </a:r>
          </a:p>
          <a:p>
            <a:pPr marL="744538" indent="-304800"/>
            <a:r>
              <a:rPr lang="en-US" sz="1400" dirty="0"/>
              <a:t>Designing algorithm</a:t>
            </a:r>
          </a:p>
        </p:txBody>
      </p:sp>
      <p:grpSp>
        <p:nvGrpSpPr>
          <p:cNvPr id="6" name="Group 89" descr="checkmark icon with pencil"/>
          <p:cNvGrpSpPr>
            <a:grpSpLocks noChangeAspect="1"/>
          </p:cNvGrpSpPr>
          <p:nvPr/>
        </p:nvGrpSpPr>
        <p:grpSpPr bwMode="auto">
          <a:xfrm>
            <a:off x="5573046" y="4784008"/>
            <a:ext cx="589100" cy="589100"/>
            <a:chOff x="6539" y="440"/>
            <a:chExt cx="426" cy="426"/>
          </a:xfrm>
          <a:solidFill>
            <a:schemeClr val="accent1"/>
          </a:solidFill>
        </p:grpSpPr>
        <p:sp>
          <p:nvSpPr>
            <p:cNvPr id="7" name="Freeform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40" descr="binoculars "/>
          <p:cNvGrpSpPr>
            <a:grpSpLocks noChangeAspect="1"/>
          </p:cNvGrpSpPr>
          <p:nvPr/>
        </p:nvGrpSpPr>
        <p:grpSpPr bwMode="auto">
          <a:xfrm>
            <a:off x="5547966" y="1401985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17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Freeform 5" descr="arrows icon"/>
          <p:cNvSpPr>
            <a:spLocks noChangeAspect="1" noEditPoints="1"/>
          </p:cNvSpPr>
          <p:nvPr/>
        </p:nvSpPr>
        <p:spPr bwMode="auto">
          <a:xfrm>
            <a:off x="5556521" y="2547076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7" name="Group 60" descr="up trending graph icon"/>
          <p:cNvGrpSpPr>
            <a:grpSpLocks noChangeAspect="1"/>
          </p:cNvGrpSpPr>
          <p:nvPr/>
        </p:nvGrpSpPr>
        <p:grpSpPr bwMode="auto">
          <a:xfrm>
            <a:off x="5560039" y="3631069"/>
            <a:ext cx="594983" cy="581018"/>
            <a:chOff x="6726" y="600"/>
            <a:chExt cx="426" cy="416"/>
          </a:xfrm>
          <a:solidFill>
            <a:schemeClr val="accent1"/>
          </a:solidFill>
        </p:grpSpPr>
        <p:sp>
          <p:nvSpPr>
            <p:cNvPr id="28" name="Freeform 61"/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70"/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71"/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2"/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6630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  <a:p>
            <a:r>
              <a:rPr lang="en-US" dirty="0"/>
              <a:t>Feedback Loops</a:t>
            </a:r>
          </a:p>
          <a:p>
            <a:r>
              <a:rPr lang="en-US" dirty="0"/>
              <a:t>Comparison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grpSp>
        <p:nvGrpSpPr>
          <p:cNvPr id="16" name="Group 40" descr="binoculars icon"/>
          <p:cNvGrpSpPr>
            <a:grpSpLocks noChangeAspect="1"/>
          </p:cNvGrpSpPr>
          <p:nvPr/>
        </p:nvGrpSpPr>
        <p:grpSpPr bwMode="auto">
          <a:xfrm>
            <a:off x="8636173" y="3443111"/>
            <a:ext cx="3301707" cy="3054269"/>
            <a:chOff x="3438" y="454"/>
            <a:chExt cx="427" cy="395"/>
          </a:xfrm>
          <a:solidFill>
            <a:schemeClr val="bg1">
              <a:alpha val="50000"/>
            </a:schemeClr>
          </a:solidFill>
        </p:grpSpPr>
        <p:sp>
          <p:nvSpPr>
            <p:cNvPr id="17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8" name="Group 40" descr="binoculars icon"/>
          <p:cNvGrpSpPr>
            <a:grpSpLocks noChangeAspect="1"/>
          </p:cNvGrpSpPr>
          <p:nvPr/>
        </p:nvGrpSpPr>
        <p:grpSpPr bwMode="auto">
          <a:xfrm>
            <a:off x="868680" y="2433209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29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916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man looking at tablet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Positive :- unstable and increases the level of output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Negative :- stable and maintains equilibrium state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loops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771F14-A925-5375-D96D-53ECC63F7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733824"/>
            <a:ext cx="11029615" cy="3634486"/>
          </a:xfrm>
        </p:spPr>
        <p:txBody>
          <a:bodyPr anchor="t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dirty="0"/>
              <a:t>Closed :- Feedback from the output is fed again and again that results in getting efficient Model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Open :- There is no loop</a:t>
            </a:r>
          </a:p>
        </p:txBody>
      </p:sp>
      <p:pic>
        <p:nvPicPr>
          <p:cNvPr id="1026" name="Picture 2" descr="Open Loop and Closed Loop Animation - Inst Tools">
            <a:extLst>
              <a:ext uri="{FF2B5EF4-FFF2-40B4-BE49-F238E27FC236}">
                <a16:creationId xmlns:a16="http://schemas.microsoft.com/office/drawing/2014/main" id="{56B70AB3-E732-7492-6315-255D17C6C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869" y="885974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88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Flowchart</a:t>
            </a:r>
          </a:p>
        </p:txBody>
      </p:sp>
      <p:pic>
        <p:nvPicPr>
          <p:cNvPr id="23" name="Picture Placeholder 22" descr="view of group working at a conference table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279420"/>
            <a:ext cx="12192000" cy="1612870"/>
          </a:xfrm>
        </p:spPr>
      </p:pic>
      <p:graphicFrame>
        <p:nvGraphicFramePr>
          <p:cNvPr id="21" name="Diagram 20" descr="SmartArt Graphic"/>
          <p:cNvGraphicFramePr/>
          <p:nvPr>
            <p:extLst>
              <p:ext uri="{D42A27DB-BD31-4B8C-83A1-F6EECF244321}">
                <p14:modId xmlns:p14="http://schemas.microsoft.com/office/powerpoint/2010/main" val="2113829578"/>
              </p:ext>
            </p:extLst>
          </p:nvPr>
        </p:nvGraphicFramePr>
        <p:xfrm>
          <a:off x="424423" y="1394853"/>
          <a:ext cx="11560628" cy="4173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034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66255" y="2365085"/>
            <a:ext cx="4232275" cy="2127830"/>
          </a:xfrm>
        </p:spPr>
      </p:pic>
      <p:graphicFrame>
        <p:nvGraphicFramePr>
          <p:cNvPr id="15" name="Content Placeholder 100" descr="SmartArt Graphic">
            <a:extLst>
              <a:ext uri="{FF2B5EF4-FFF2-40B4-BE49-F238E27FC236}">
                <a16:creationId xmlns:a16="http://schemas.microsoft.com/office/drawing/2014/main" id="{B5D5564A-0C86-4C0D-8913-1C2ECCFAA6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328960"/>
              </p:ext>
            </p:extLst>
          </p:nvPr>
        </p:nvGraphicFramePr>
        <p:xfrm>
          <a:off x="4974768" y="2408047"/>
          <a:ext cx="6574973" cy="3461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41421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1"/>
                </a:solidFill>
              </a:rPr>
              <a:t>Q-Learning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Uses Q-values to Improve the behavior.</a:t>
            </a:r>
          </a:p>
          <a:p>
            <a:r>
              <a:rPr lang="en-US" dirty="0">
                <a:solidFill>
                  <a:schemeClr val="tx2"/>
                </a:solidFill>
              </a:rPr>
              <a:t>Initially agent takes random moves and calculates the Q values.</a:t>
            </a:r>
          </a:p>
          <a:p>
            <a:r>
              <a:rPr lang="en-US" dirty="0">
                <a:solidFill>
                  <a:schemeClr val="tx2"/>
                </a:solidFill>
              </a:rPr>
              <a:t>Learns from Q values to take the next best state.</a:t>
            </a:r>
          </a:p>
          <a:p>
            <a:r>
              <a:rPr lang="en-US" dirty="0">
                <a:solidFill>
                  <a:schemeClr val="tx2"/>
                </a:solidFill>
              </a:rPr>
              <a:t> After many iterations agent adapts to the environment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9" name="Group 18" descr="science symbol icon"/>
          <p:cNvGrpSpPr/>
          <p:nvPr/>
        </p:nvGrpSpPr>
        <p:grpSpPr>
          <a:xfrm>
            <a:off x="654887" y="2153445"/>
            <a:ext cx="581643" cy="651698"/>
            <a:chOff x="8388351" y="-2647950"/>
            <a:chExt cx="566738" cy="635000"/>
          </a:xfrm>
          <a:solidFill>
            <a:schemeClr val="accent3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8388351" y="-2647950"/>
              <a:ext cx="566738" cy="635000"/>
            </a:xfrm>
            <a:custGeom>
              <a:avLst/>
              <a:gdLst>
                <a:gd name="T0" fmla="*/ 79 w 86"/>
                <a:gd name="T1" fmla="*/ 41 h 96"/>
                <a:gd name="T2" fmla="*/ 59 w 86"/>
                <a:gd name="T3" fmla="*/ 18 h 96"/>
                <a:gd name="T4" fmla="*/ 27 w 86"/>
                <a:gd name="T5" fmla="*/ 18 h 96"/>
                <a:gd name="T6" fmla="*/ 7 w 86"/>
                <a:gd name="T7" fmla="*/ 41 h 96"/>
                <a:gd name="T8" fmla="*/ 7 w 86"/>
                <a:gd name="T9" fmla="*/ 55 h 96"/>
                <a:gd name="T10" fmla="*/ 15 w 86"/>
                <a:gd name="T11" fmla="*/ 80 h 96"/>
                <a:gd name="T12" fmla="*/ 43 w 86"/>
                <a:gd name="T13" fmla="*/ 96 h 96"/>
                <a:gd name="T14" fmla="*/ 71 w 86"/>
                <a:gd name="T15" fmla="*/ 80 h 96"/>
                <a:gd name="T16" fmla="*/ 79 w 86"/>
                <a:gd name="T17" fmla="*/ 55 h 96"/>
                <a:gd name="T18" fmla="*/ 71 w 86"/>
                <a:gd name="T19" fmla="*/ 20 h 96"/>
                <a:gd name="T20" fmla="*/ 75 w 86"/>
                <a:gd name="T21" fmla="*/ 39 h 96"/>
                <a:gd name="T22" fmla="*/ 63 w 86"/>
                <a:gd name="T23" fmla="*/ 38 h 96"/>
                <a:gd name="T24" fmla="*/ 71 w 86"/>
                <a:gd name="T25" fmla="*/ 20 h 96"/>
                <a:gd name="T26" fmla="*/ 43 w 86"/>
                <a:gd name="T27" fmla="*/ 67 h 96"/>
                <a:gd name="T28" fmla="*/ 27 w 86"/>
                <a:gd name="T29" fmla="*/ 56 h 96"/>
                <a:gd name="T30" fmla="*/ 27 w 86"/>
                <a:gd name="T31" fmla="*/ 40 h 96"/>
                <a:gd name="T32" fmla="*/ 43 w 86"/>
                <a:gd name="T33" fmla="*/ 29 h 96"/>
                <a:gd name="T34" fmla="*/ 59 w 86"/>
                <a:gd name="T35" fmla="*/ 40 h 96"/>
                <a:gd name="T36" fmla="*/ 59 w 86"/>
                <a:gd name="T37" fmla="*/ 56 h 96"/>
                <a:gd name="T38" fmla="*/ 58 w 86"/>
                <a:gd name="T39" fmla="*/ 62 h 96"/>
                <a:gd name="T40" fmla="*/ 47 w 86"/>
                <a:gd name="T41" fmla="*/ 69 h 96"/>
                <a:gd name="T42" fmla="*/ 58 w 86"/>
                <a:gd name="T43" fmla="*/ 62 h 96"/>
                <a:gd name="T44" fmla="*/ 30 w 86"/>
                <a:gd name="T45" fmla="*/ 73 h 96"/>
                <a:gd name="T46" fmla="*/ 32 w 86"/>
                <a:gd name="T47" fmla="*/ 64 h 96"/>
                <a:gd name="T48" fmla="*/ 23 w 86"/>
                <a:gd name="T49" fmla="*/ 53 h 96"/>
                <a:gd name="T50" fmla="*/ 23 w 86"/>
                <a:gd name="T51" fmla="*/ 43 h 96"/>
                <a:gd name="T52" fmla="*/ 23 w 86"/>
                <a:gd name="T53" fmla="*/ 53 h 96"/>
                <a:gd name="T54" fmla="*/ 30 w 86"/>
                <a:gd name="T55" fmla="*/ 23 h 96"/>
                <a:gd name="T56" fmla="*/ 32 w 86"/>
                <a:gd name="T57" fmla="*/ 32 h 96"/>
                <a:gd name="T58" fmla="*/ 47 w 86"/>
                <a:gd name="T59" fmla="*/ 27 h 96"/>
                <a:gd name="T60" fmla="*/ 58 w 86"/>
                <a:gd name="T61" fmla="*/ 34 h 96"/>
                <a:gd name="T62" fmla="*/ 47 w 86"/>
                <a:gd name="T63" fmla="*/ 27 h 96"/>
                <a:gd name="T64" fmla="*/ 68 w 86"/>
                <a:gd name="T65" fmla="*/ 48 h 96"/>
                <a:gd name="T66" fmla="*/ 63 w 86"/>
                <a:gd name="T67" fmla="*/ 48 h 96"/>
                <a:gd name="T68" fmla="*/ 43 w 86"/>
                <a:gd name="T69" fmla="*/ 4 h 96"/>
                <a:gd name="T70" fmla="*/ 43 w 86"/>
                <a:gd name="T71" fmla="*/ 25 h 96"/>
                <a:gd name="T72" fmla="*/ 43 w 86"/>
                <a:gd name="T73" fmla="*/ 4 h 96"/>
                <a:gd name="T74" fmla="*/ 7 w 86"/>
                <a:gd name="T75" fmla="*/ 23 h 96"/>
                <a:gd name="T76" fmla="*/ 23 w 86"/>
                <a:gd name="T77" fmla="*/ 38 h 96"/>
                <a:gd name="T78" fmla="*/ 11 w 86"/>
                <a:gd name="T79" fmla="*/ 39 h 96"/>
                <a:gd name="T80" fmla="*/ 11 w 86"/>
                <a:gd name="T81" fmla="*/ 57 h 96"/>
                <a:gd name="T82" fmla="*/ 23 w 86"/>
                <a:gd name="T83" fmla="*/ 58 h 96"/>
                <a:gd name="T84" fmla="*/ 7 w 86"/>
                <a:gd name="T85" fmla="*/ 73 h 96"/>
                <a:gd name="T86" fmla="*/ 31 w 86"/>
                <a:gd name="T87" fmla="*/ 77 h 96"/>
                <a:gd name="T88" fmla="*/ 55 w 86"/>
                <a:gd name="T89" fmla="*/ 77 h 96"/>
                <a:gd name="T90" fmla="*/ 79 w 86"/>
                <a:gd name="T91" fmla="*/ 73 h 96"/>
                <a:gd name="T92" fmla="*/ 63 w 86"/>
                <a:gd name="T93" fmla="*/ 58 h 96"/>
                <a:gd name="T94" fmla="*/ 75 w 86"/>
                <a:gd name="T95" fmla="*/ 5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6" h="96">
                  <a:moveTo>
                    <a:pt x="73" y="48"/>
                  </a:moveTo>
                  <a:cubicBezTo>
                    <a:pt x="75" y="46"/>
                    <a:pt x="77" y="43"/>
                    <a:pt x="79" y="41"/>
                  </a:cubicBezTo>
                  <a:cubicBezTo>
                    <a:pt x="84" y="33"/>
                    <a:pt x="86" y="25"/>
                    <a:pt x="83" y="21"/>
                  </a:cubicBezTo>
                  <a:cubicBezTo>
                    <a:pt x="79" y="15"/>
                    <a:pt x="70" y="15"/>
                    <a:pt x="59" y="18"/>
                  </a:cubicBezTo>
                  <a:cubicBezTo>
                    <a:pt x="55" y="7"/>
                    <a:pt x="49" y="0"/>
                    <a:pt x="43" y="0"/>
                  </a:cubicBezTo>
                  <a:cubicBezTo>
                    <a:pt x="37" y="0"/>
                    <a:pt x="31" y="7"/>
                    <a:pt x="27" y="18"/>
                  </a:cubicBezTo>
                  <a:cubicBezTo>
                    <a:pt x="16" y="15"/>
                    <a:pt x="7" y="15"/>
                    <a:pt x="3" y="21"/>
                  </a:cubicBezTo>
                  <a:cubicBezTo>
                    <a:pt x="0" y="25"/>
                    <a:pt x="2" y="33"/>
                    <a:pt x="7" y="41"/>
                  </a:cubicBezTo>
                  <a:cubicBezTo>
                    <a:pt x="9" y="43"/>
                    <a:pt x="11" y="46"/>
                    <a:pt x="13" y="48"/>
                  </a:cubicBezTo>
                  <a:cubicBezTo>
                    <a:pt x="11" y="50"/>
                    <a:pt x="9" y="53"/>
                    <a:pt x="7" y="55"/>
                  </a:cubicBezTo>
                  <a:cubicBezTo>
                    <a:pt x="2" y="63"/>
                    <a:pt x="0" y="71"/>
                    <a:pt x="3" y="75"/>
                  </a:cubicBezTo>
                  <a:cubicBezTo>
                    <a:pt x="6" y="78"/>
                    <a:pt x="10" y="80"/>
                    <a:pt x="15" y="80"/>
                  </a:cubicBezTo>
                  <a:cubicBezTo>
                    <a:pt x="19" y="80"/>
                    <a:pt x="23" y="79"/>
                    <a:pt x="27" y="78"/>
                  </a:cubicBezTo>
                  <a:cubicBezTo>
                    <a:pt x="31" y="89"/>
                    <a:pt x="37" y="96"/>
                    <a:pt x="43" y="96"/>
                  </a:cubicBezTo>
                  <a:cubicBezTo>
                    <a:pt x="49" y="96"/>
                    <a:pt x="55" y="89"/>
                    <a:pt x="59" y="78"/>
                  </a:cubicBezTo>
                  <a:cubicBezTo>
                    <a:pt x="63" y="79"/>
                    <a:pt x="67" y="80"/>
                    <a:pt x="71" y="80"/>
                  </a:cubicBezTo>
                  <a:cubicBezTo>
                    <a:pt x="76" y="80"/>
                    <a:pt x="80" y="78"/>
                    <a:pt x="83" y="75"/>
                  </a:cubicBezTo>
                  <a:cubicBezTo>
                    <a:pt x="86" y="71"/>
                    <a:pt x="84" y="63"/>
                    <a:pt x="79" y="55"/>
                  </a:cubicBezTo>
                  <a:cubicBezTo>
                    <a:pt x="77" y="53"/>
                    <a:pt x="75" y="50"/>
                    <a:pt x="73" y="48"/>
                  </a:cubicBezTo>
                  <a:close/>
                  <a:moveTo>
                    <a:pt x="71" y="20"/>
                  </a:moveTo>
                  <a:cubicBezTo>
                    <a:pt x="75" y="20"/>
                    <a:pt x="78" y="21"/>
                    <a:pt x="79" y="23"/>
                  </a:cubicBezTo>
                  <a:cubicBezTo>
                    <a:pt x="81" y="26"/>
                    <a:pt x="80" y="32"/>
                    <a:pt x="75" y="39"/>
                  </a:cubicBezTo>
                  <a:cubicBezTo>
                    <a:pt x="74" y="41"/>
                    <a:pt x="72" y="43"/>
                    <a:pt x="71" y="45"/>
                  </a:cubicBezTo>
                  <a:cubicBezTo>
                    <a:pt x="68" y="43"/>
                    <a:pt x="65" y="40"/>
                    <a:pt x="63" y="38"/>
                  </a:cubicBezTo>
                  <a:cubicBezTo>
                    <a:pt x="62" y="32"/>
                    <a:pt x="61" y="27"/>
                    <a:pt x="60" y="22"/>
                  </a:cubicBezTo>
                  <a:cubicBezTo>
                    <a:pt x="64" y="21"/>
                    <a:pt x="68" y="20"/>
                    <a:pt x="71" y="20"/>
                  </a:cubicBezTo>
                  <a:close/>
                  <a:moveTo>
                    <a:pt x="52" y="61"/>
                  </a:moveTo>
                  <a:cubicBezTo>
                    <a:pt x="49" y="63"/>
                    <a:pt x="46" y="65"/>
                    <a:pt x="43" y="67"/>
                  </a:cubicBezTo>
                  <a:cubicBezTo>
                    <a:pt x="40" y="65"/>
                    <a:pt x="37" y="63"/>
                    <a:pt x="34" y="61"/>
                  </a:cubicBezTo>
                  <a:cubicBezTo>
                    <a:pt x="32" y="60"/>
                    <a:pt x="29" y="58"/>
                    <a:pt x="27" y="56"/>
                  </a:cubicBezTo>
                  <a:cubicBezTo>
                    <a:pt x="27" y="54"/>
                    <a:pt x="27" y="51"/>
                    <a:pt x="27" y="48"/>
                  </a:cubicBezTo>
                  <a:cubicBezTo>
                    <a:pt x="27" y="45"/>
                    <a:pt x="27" y="42"/>
                    <a:pt x="27" y="40"/>
                  </a:cubicBezTo>
                  <a:cubicBezTo>
                    <a:pt x="29" y="38"/>
                    <a:pt x="32" y="36"/>
                    <a:pt x="34" y="35"/>
                  </a:cubicBezTo>
                  <a:cubicBezTo>
                    <a:pt x="37" y="33"/>
                    <a:pt x="40" y="31"/>
                    <a:pt x="43" y="29"/>
                  </a:cubicBezTo>
                  <a:cubicBezTo>
                    <a:pt x="46" y="31"/>
                    <a:pt x="49" y="33"/>
                    <a:pt x="52" y="35"/>
                  </a:cubicBezTo>
                  <a:cubicBezTo>
                    <a:pt x="54" y="36"/>
                    <a:pt x="57" y="38"/>
                    <a:pt x="59" y="40"/>
                  </a:cubicBezTo>
                  <a:cubicBezTo>
                    <a:pt x="59" y="42"/>
                    <a:pt x="59" y="45"/>
                    <a:pt x="59" y="48"/>
                  </a:cubicBezTo>
                  <a:cubicBezTo>
                    <a:pt x="59" y="51"/>
                    <a:pt x="59" y="54"/>
                    <a:pt x="59" y="56"/>
                  </a:cubicBezTo>
                  <a:cubicBezTo>
                    <a:pt x="57" y="58"/>
                    <a:pt x="54" y="60"/>
                    <a:pt x="52" y="61"/>
                  </a:cubicBezTo>
                  <a:close/>
                  <a:moveTo>
                    <a:pt x="58" y="62"/>
                  </a:moveTo>
                  <a:cubicBezTo>
                    <a:pt x="58" y="66"/>
                    <a:pt x="57" y="69"/>
                    <a:pt x="56" y="73"/>
                  </a:cubicBezTo>
                  <a:cubicBezTo>
                    <a:pt x="53" y="72"/>
                    <a:pt x="50" y="71"/>
                    <a:pt x="47" y="69"/>
                  </a:cubicBezTo>
                  <a:cubicBezTo>
                    <a:pt x="50" y="68"/>
                    <a:pt x="52" y="66"/>
                    <a:pt x="54" y="64"/>
                  </a:cubicBezTo>
                  <a:cubicBezTo>
                    <a:pt x="56" y="64"/>
                    <a:pt x="57" y="63"/>
                    <a:pt x="58" y="62"/>
                  </a:cubicBezTo>
                  <a:close/>
                  <a:moveTo>
                    <a:pt x="39" y="69"/>
                  </a:moveTo>
                  <a:cubicBezTo>
                    <a:pt x="36" y="71"/>
                    <a:pt x="33" y="72"/>
                    <a:pt x="30" y="73"/>
                  </a:cubicBezTo>
                  <a:cubicBezTo>
                    <a:pt x="29" y="69"/>
                    <a:pt x="28" y="66"/>
                    <a:pt x="28" y="62"/>
                  </a:cubicBezTo>
                  <a:cubicBezTo>
                    <a:pt x="29" y="63"/>
                    <a:pt x="30" y="64"/>
                    <a:pt x="32" y="64"/>
                  </a:cubicBezTo>
                  <a:cubicBezTo>
                    <a:pt x="34" y="66"/>
                    <a:pt x="36" y="68"/>
                    <a:pt x="39" y="69"/>
                  </a:cubicBezTo>
                  <a:close/>
                  <a:moveTo>
                    <a:pt x="23" y="53"/>
                  </a:moveTo>
                  <a:cubicBezTo>
                    <a:pt x="21" y="51"/>
                    <a:pt x="20" y="50"/>
                    <a:pt x="18" y="48"/>
                  </a:cubicBezTo>
                  <a:cubicBezTo>
                    <a:pt x="20" y="46"/>
                    <a:pt x="21" y="45"/>
                    <a:pt x="23" y="43"/>
                  </a:cubicBezTo>
                  <a:cubicBezTo>
                    <a:pt x="23" y="45"/>
                    <a:pt x="23" y="46"/>
                    <a:pt x="23" y="48"/>
                  </a:cubicBezTo>
                  <a:cubicBezTo>
                    <a:pt x="23" y="50"/>
                    <a:pt x="23" y="51"/>
                    <a:pt x="23" y="53"/>
                  </a:cubicBezTo>
                  <a:close/>
                  <a:moveTo>
                    <a:pt x="28" y="34"/>
                  </a:moveTo>
                  <a:cubicBezTo>
                    <a:pt x="28" y="30"/>
                    <a:pt x="29" y="27"/>
                    <a:pt x="30" y="23"/>
                  </a:cubicBezTo>
                  <a:cubicBezTo>
                    <a:pt x="33" y="24"/>
                    <a:pt x="36" y="25"/>
                    <a:pt x="39" y="27"/>
                  </a:cubicBezTo>
                  <a:cubicBezTo>
                    <a:pt x="36" y="28"/>
                    <a:pt x="34" y="30"/>
                    <a:pt x="32" y="32"/>
                  </a:cubicBezTo>
                  <a:cubicBezTo>
                    <a:pt x="30" y="32"/>
                    <a:pt x="29" y="33"/>
                    <a:pt x="28" y="34"/>
                  </a:cubicBezTo>
                  <a:close/>
                  <a:moveTo>
                    <a:pt x="47" y="27"/>
                  </a:moveTo>
                  <a:cubicBezTo>
                    <a:pt x="50" y="25"/>
                    <a:pt x="53" y="24"/>
                    <a:pt x="56" y="23"/>
                  </a:cubicBezTo>
                  <a:cubicBezTo>
                    <a:pt x="57" y="27"/>
                    <a:pt x="58" y="30"/>
                    <a:pt x="58" y="34"/>
                  </a:cubicBezTo>
                  <a:cubicBezTo>
                    <a:pt x="57" y="33"/>
                    <a:pt x="56" y="32"/>
                    <a:pt x="54" y="32"/>
                  </a:cubicBezTo>
                  <a:cubicBezTo>
                    <a:pt x="52" y="30"/>
                    <a:pt x="50" y="28"/>
                    <a:pt x="47" y="27"/>
                  </a:cubicBezTo>
                  <a:close/>
                  <a:moveTo>
                    <a:pt x="63" y="43"/>
                  </a:moveTo>
                  <a:cubicBezTo>
                    <a:pt x="65" y="45"/>
                    <a:pt x="66" y="46"/>
                    <a:pt x="68" y="48"/>
                  </a:cubicBezTo>
                  <a:cubicBezTo>
                    <a:pt x="66" y="50"/>
                    <a:pt x="65" y="51"/>
                    <a:pt x="63" y="53"/>
                  </a:cubicBezTo>
                  <a:cubicBezTo>
                    <a:pt x="63" y="51"/>
                    <a:pt x="63" y="50"/>
                    <a:pt x="63" y="48"/>
                  </a:cubicBezTo>
                  <a:cubicBezTo>
                    <a:pt x="63" y="46"/>
                    <a:pt x="63" y="45"/>
                    <a:pt x="63" y="43"/>
                  </a:cubicBezTo>
                  <a:close/>
                  <a:moveTo>
                    <a:pt x="43" y="4"/>
                  </a:moveTo>
                  <a:cubicBezTo>
                    <a:pt x="47" y="4"/>
                    <a:pt x="52" y="10"/>
                    <a:pt x="55" y="19"/>
                  </a:cubicBezTo>
                  <a:cubicBezTo>
                    <a:pt x="51" y="21"/>
                    <a:pt x="47" y="22"/>
                    <a:pt x="43" y="25"/>
                  </a:cubicBezTo>
                  <a:cubicBezTo>
                    <a:pt x="39" y="22"/>
                    <a:pt x="35" y="21"/>
                    <a:pt x="31" y="19"/>
                  </a:cubicBezTo>
                  <a:cubicBezTo>
                    <a:pt x="34" y="10"/>
                    <a:pt x="39" y="4"/>
                    <a:pt x="43" y="4"/>
                  </a:cubicBezTo>
                  <a:close/>
                  <a:moveTo>
                    <a:pt x="11" y="39"/>
                  </a:moveTo>
                  <a:cubicBezTo>
                    <a:pt x="6" y="32"/>
                    <a:pt x="5" y="26"/>
                    <a:pt x="7" y="23"/>
                  </a:cubicBezTo>
                  <a:cubicBezTo>
                    <a:pt x="9" y="20"/>
                    <a:pt x="16" y="19"/>
                    <a:pt x="26" y="22"/>
                  </a:cubicBezTo>
                  <a:cubicBezTo>
                    <a:pt x="25" y="27"/>
                    <a:pt x="24" y="32"/>
                    <a:pt x="23" y="38"/>
                  </a:cubicBezTo>
                  <a:cubicBezTo>
                    <a:pt x="21" y="40"/>
                    <a:pt x="18" y="43"/>
                    <a:pt x="15" y="45"/>
                  </a:cubicBezTo>
                  <a:cubicBezTo>
                    <a:pt x="14" y="43"/>
                    <a:pt x="12" y="41"/>
                    <a:pt x="11" y="39"/>
                  </a:cubicBezTo>
                  <a:close/>
                  <a:moveTo>
                    <a:pt x="7" y="73"/>
                  </a:moveTo>
                  <a:cubicBezTo>
                    <a:pt x="5" y="70"/>
                    <a:pt x="6" y="64"/>
                    <a:pt x="11" y="57"/>
                  </a:cubicBezTo>
                  <a:cubicBezTo>
                    <a:pt x="12" y="55"/>
                    <a:pt x="14" y="53"/>
                    <a:pt x="15" y="51"/>
                  </a:cubicBezTo>
                  <a:cubicBezTo>
                    <a:pt x="18" y="53"/>
                    <a:pt x="21" y="56"/>
                    <a:pt x="23" y="58"/>
                  </a:cubicBezTo>
                  <a:cubicBezTo>
                    <a:pt x="24" y="64"/>
                    <a:pt x="25" y="69"/>
                    <a:pt x="26" y="74"/>
                  </a:cubicBezTo>
                  <a:cubicBezTo>
                    <a:pt x="16" y="77"/>
                    <a:pt x="9" y="76"/>
                    <a:pt x="7" y="73"/>
                  </a:cubicBezTo>
                  <a:close/>
                  <a:moveTo>
                    <a:pt x="43" y="92"/>
                  </a:moveTo>
                  <a:cubicBezTo>
                    <a:pt x="39" y="92"/>
                    <a:pt x="34" y="86"/>
                    <a:pt x="31" y="77"/>
                  </a:cubicBezTo>
                  <a:cubicBezTo>
                    <a:pt x="35" y="75"/>
                    <a:pt x="39" y="74"/>
                    <a:pt x="43" y="71"/>
                  </a:cubicBezTo>
                  <a:cubicBezTo>
                    <a:pt x="47" y="74"/>
                    <a:pt x="51" y="75"/>
                    <a:pt x="55" y="77"/>
                  </a:cubicBezTo>
                  <a:cubicBezTo>
                    <a:pt x="52" y="86"/>
                    <a:pt x="47" y="92"/>
                    <a:pt x="43" y="92"/>
                  </a:cubicBezTo>
                  <a:close/>
                  <a:moveTo>
                    <a:pt x="79" y="73"/>
                  </a:moveTo>
                  <a:cubicBezTo>
                    <a:pt x="77" y="76"/>
                    <a:pt x="70" y="77"/>
                    <a:pt x="60" y="74"/>
                  </a:cubicBezTo>
                  <a:cubicBezTo>
                    <a:pt x="61" y="69"/>
                    <a:pt x="62" y="64"/>
                    <a:pt x="63" y="58"/>
                  </a:cubicBezTo>
                  <a:cubicBezTo>
                    <a:pt x="65" y="56"/>
                    <a:pt x="68" y="53"/>
                    <a:pt x="71" y="51"/>
                  </a:cubicBezTo>
                  <a:cubicBezTo>
                    <a:pt x="72" y="53"/>
                    <a:pt x="74" y="55"/>
                    <a:pt x="75" y="57"/>
                  </a:cubicBezTo>
                  <a:cubicBezTo>
                    <a:pt x="80" y="64"/>
                    <a:pt x="81" y="70"/>
                    <a:pt x="79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8605838" y="-2397125"/>
              <a:ext cx="131763" cy="133350"/>
            </a:xfrm>
            <a:custGeom>
              <a:avLst/>
              <a:gdLst>
                <a:gd name="T0" fmla="*/ 10 w 20"/>
                <a:gd name="T1" fmla="*/ 0 h 20"/>
                <a:gd name="T2" fmla="*/ 0 w 20"/>
                <a:gd name="T3" fmla="*/ 10 h 20"/>
                <a:gd name="T4" fmla="*/ 10 w 20"/>
                <a:gd name="T5" fmla="*/ 20 h 20"/>
                <a:gd name="T6" fmla="*/ 20 w 20"/>
                <a:gd name="T7" fmla="*/ 10 h 20"/>
                <a:gd name="T8" fmla="*/ 10 w 20"/>
                <a:gd name="T9" fmla="*/ 0 h 20"/>
                <a:gd name="T10" fmla="*/ 10 w 20"/>
                <a:gd name="T11" fmla="*/ 16 h 20"/>
                <a:gd name="T12" fmla="*/ 4 w 20"/>
                <a:gd name="T13" fmla="*/ 10 h 20"/>
                <a:gd name="T14" fmla="*/ 10 w 20"/>
                <a:gd name="T15" fmla="*/ 4 h 20"/>
                <a:gd name="T16" fmla="*/ 16 w 20"/>
                <a:gd name="T17" fmla="*/ 10 h 20"/>
                <a:gd name="T18" fmla="*/ 10 w 20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lose/>
                  <a:moveTo>
                    <a:pt x="10" y="16"/>
                  </a:move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2603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C6EBF-6143-29E2-EB37-AF1178DEC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Learning Algorithm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FDE0-CBE4-6E58-EB33-0DF1594EE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1717990"/>
            <a:ext cx="11260286" cy="4797819"/>
          </a:xfrm>
        </p:spPr>
        <p:txBody>
          <a:bodyPr/>
          <a:lstStyle/>
          <a:p>
            <a:pPr marL="342900" lvl="0" indent="-342900">
              <a:buFont typeface="Times New Roman" panose="02020603050405020304" pitchFamily="18" charset="0"/>
              <a:buChar char=""/>
            </a:pP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Uses Q-values to Improve the behavior.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Times New Roman" panose="02020603050405020304" pitchFamily="18" charset="0"/>
              <a:buChar char=""/>
            </a:pP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Initially agent takes random moves and calculates the Q values.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Times New Roman" panose="02020603050405020304" pitchFamily="18" charset="0"/>
              <a:buChar char=""/>
            </a:pP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Learns from Q values to take the next best state.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Times New Roman" panose="02020603050405020304" pitchFamily="18" charset="0"/>
              <a:buChar char=""/>
            </a:pP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After many iterations agent adapts to the environment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Times New Roman" panose="02020603050405020304" pitchFamily="18" charset="0"/>
              <a:buChar char=""/>
            </a:pP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To have an idea of previous actions and rewards we keep Q matrix as memory that stores all Q values of current state for every action.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Times New Roman" panose="02020603050405020304" pitchFamily="18" charset="0"/>
              <a:buChar char=""/>
            </a:pPr>
            <a:r>
              <a:rPr lang="en-IN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666900" lvl="1" indent="-342900">
              <a:buFont typeface="Wingdings" panose="05000000000000000000" pitchFamily="2" charset="2"/>
              <a:buChar char=""/>
            </a:pPr>
            <a:r>
              <a:rPr lang="en-IN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Agent takes certain episode first to learn the environment where episode means a sequence of State – Action – Reward. Thus we will have Q values and stored in a table.</a:t>
            </a:r>
            <a:endParaRPr lang="en-IN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666900" lvl="1" indent="-342900">
              <a:buFont typeface="Wingdings" panose="05000000000000000000" pitchFamily="2" charset="2"/>
              <a:buChar char=""/>
            </a:pPr>
            <a:r>
              <a:rPr lang="en-IN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Now we update Q values at each time using the following Bellman Optimality Equation</a:t>
            </a:r>
            <a:endParaRPr lang="en-IN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38891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duct Summary_Win32_RS v2" id="{4A4BC7BA-E104-48CF-9F11-CBBDF04784BE}" vid="{45BAD27F-A2E8-4282-99F2-C6ED447BF4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A6C788-C4FC-4FDC-8A35-3D0FEBD2EC4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043F881-A283-4804-BC69-C2CA14CA78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46A686-309E-4CB8-8B43-0618CA3DC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Product summary presentation</Template>
  <TotalTime>89</TotalTime>
  <Words>503</Words>
  <Application>Microsoft Office PowerPoint</Application>
  <PresentationFormat>Widescreen</PresentationFormat>
  <Paragraphs>77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Gill Sans MT</vt:lpstr>
      <vt:lpstr>Times New Roman</vt:lpstr>
      <vt:lpstr>Wingdings</vt:lpstr>
      <vt:lpstr>Wingdings 2</vt:lpstr>
      <vt:lpstr>DividendVTI</vt:lpstr>
      <vt:lpstr>AGI Week-2 presentation</vt:lpstr>
      <vt:lpstr>Topics</vt:lpstr>
      <vt:lpstr>Feedback</vt:lpstr>
      <vt:lpstr>types</vt:lpstr>
      <vt:lpstr>Feedback loops</vt:lpstr>
      <vt:lpstr>Flowchart</vt:lpstr>
      <vt:lpstr>Reinforcement Learning</vt:lpstr>
      <vt:lpstr>Q-Learning</vt:lpstr>
      <vt:lpstr>Q Learning Algorithm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 Week-1I presentation</dc:title>
  <dc:creator>Kadiri</dc:creator>
  <cp:lastModifiedBy>Kadiri</cp:lastModifiedBy>
  <cp:revision>9</cp:revision>
  <dcterms:created xsi:type="dcterms:W3CDTF">2022-06-25T12:18:27Z</dcterms:created>
  <dcterms:modified xsi:type="dcterms:W3CDTF">2022-06-27T07:18:46Z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